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Poppins" panose="00000500000000000000" pitchFamily="2" charset="0"/>
      <p:regular r:id="rId20"/>
    </p:embeddedFont>
    <p:embeddedFont>
      <p:font typeface="Poppins Heavy" panose="020B0604020202020204" charset="0"/>
      <p:regular r:id="rId21"/>
    </p:embeddedFont>
    <p:embeddedFont>
      <p:font typeface="Poppins Medium" panose="00000600000000000000" pitchFamily="2" charset="0"/>
      <p:regular r:id="rId22"/>
    </p:embeddedFont>
    <p:embeddedFont>
      <p:font typeface="Poppins Medium Italics" panose="020B0604020202020204" charset="0"/>
      <p:regular r:id="rId23"/>
    </p:embeddedFont>
    <p:embeddedFont>
      <p:font typeface="Poppins Semi-Bold" panose="020B0604020202020204" charset="0"/>
      <p:regular r:id="rId24"/>
    </p:embeddedFont>
    <p:embeddedFont>
      <p:font typeface="Poppins Ultra-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802" y="62"/>
      </p:cViewPr>
      <p:guideLst>
        <p:guide orient="horz" pos="2160"/>
        <p:guide pos="2880"/>
      </p:guideLst>
    </p:cSldViewPr>
  </p:slideViewPr>
  <p:outlineViewPr>
    <p:cViewPr>
      <p:scale>
        <a:sx n="33" d="100"/>
        <a:sy n="33" d="100"/>
      </p:scale>
      <p:origin x="0" y="0"/>
    </p:cViewPr>
  </p:outlin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svg>
</file>

<file path=ppt/media/image17.png>
</file>

<file path=ppt/media/image18.svg>
</file>

<file path=ppt/media/image19.jpeg>
</file>

<file path=ppt/media/image2.png>
</file>

<file path=ppt/media/image20.png>
</file>

<file path=ppt/media/image21.jpeg>
</file>

<file path=ppt/media/image22.jpeg>
</file>

<file path=ppt/media/image3.png>
</file>

<file path=ppt/media/image4.jpeg>
</file>

<file path=ppt/media/image5.png>
</file>

<file path=ppt/media/image6.jpeg>
</file>

<file path=ppt/media/image7.pn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81036A-6A6D-4400-8CAC-8377819A7552}" type="datetimeFigureOut">
              <a:rPr lang="en-US" smtClean="0"/>
              <a:t>28-Nov-24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2F5543-6DE5-4BB3-B9FB-EBAE2D061149}" type="slidenum">
              <a:rPr lang="en-US" smtClean="0"/>
              <a:t>‹#›</a:t>
            </a:fld>
            <a:endParaRPr lang="en-US"/>
          </a:p>
        </p:txBody>
      </p:sp>
    </p:spTree>
    <p:extLst>
      <p:ext uri="{BB962C8B-B14F-4D97-AF65-F5344CB8AC3E}">
        <p14:creationId xmlns:p14="http://schemas.microsoft.com/office/powerpoint/2010/main" val="585080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 am Gaurav </a:t>
            </a:r>
            <a:r>
              <a:rPr lang="en-US" dirty="0" err="1"/>
              <a:t>Nemani</a:t>
            </a:r>
            <a:r>
              <a:rPr lang="en-US" dirty="0"/>
              <a:t> and I Welcome you to the presentation of 'Get Bulls Not Bears'—a stock analysis app designed to provide comprehensive insights into stock performance. I'm excited to guide you through the app’s features, its architecture, and how it can empower investors and analysts alike."</a:t>
            </a:r>
          </a:p>
        </p:txBody>
      </p:sp>
      <p:sp>
        <p:nvSpPr>
          <p:cNvPr id="4" name="Slide Number Placeholder 3"/>
          <p:cNvSpPr>
            <a:spLocks noGrp="1"/>
          </p:cNvSpPr>
          <p:nvPr>
            <p:ph type="sldNum" sz="quarter" idx="5"/>
          </p:nvPr>
        </p:nvSpPr>
        <p:spPr/>
        <p:txBody>
          <a:bodyPr/>
          <a:lstStyle/>
          <a:p>
            <a:fld id="{8D2F5543-6DE5-4BB3-B9FB-EBAE2D061149}" type="slidenum">
              <a:rPr lang="en-US" smtClean="0"/>
              <a:t>1</a:t>
            </a:fld>
            <a:endParaRPr lang="en-US"/>
          </a:p>
        </p:txBody>
      </p:sp>
    </p:spTree>
    <p:extLst>
      <p:ext uri="{BB962C8B-B14F-4D97-AF65-F5344CB8AC3E}">
        <p14:creationId xmlns:p14="http://schemas.microsoft.com/office/powerpoint/2010/main" val="1953979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app is designed for individual investors, analysts, and portfolio managers. Whether you're making personal investment decisions or managing a client portfolio, 'Get Bulls Not Bears' provides actionable insights for every level of expertise."</a:t>
            </a:r>
          </a:p>
        </p:txBody>
      </p:sp>
      <p:sp>
        <p:nvSpPr>
          <p:cNvPr id="4" name="Slide Number Placeholder 3"/>
          <p:cNvSpPr>
            <a:spLocks noGrp="1"/>
          </p:cNvSpPr>
          <p:nvPr>
            <p:ph type="sldNum" sz="quarter" idx="5"/>
          </p:nvPr>
        </p:nvSpPr>
        <p:spPr/>
        <p:txBody>
          <a:bodyPr/>
          <a:lstStyle/>
          <a:p>
            <a:fld id="{8D2F5543-6DE5-4BB3-B9FB-EBAE2D061149}" type="slidenum">
              <a:rPr lang="en-US" smtClean="0"/>
              <a:t>16</a:t>
            </a:fld>
            <a:endParaRPr lang="en-US"/>
          </a:p>
        </p:txBody>
      </p:sp>
    </p:spTree>
    <p:extLst>
      <p:ext uri="{BB962C8B-B14F-4D97-AF65-F5344CB8AC3E}">
        <p14:creationId xmlns:p14="http://schemas.microsoft.com/office/powerpoint/2010/main" val="2521661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and attention. I hope this walkthrough of 'Get Bulls Not Bears' highlighted the app's capabilities and potential to enhance your stock analysis. Happy investing!“ </a:t>
            </a:r>
          </a:p>
        </p:txBody>
      </p:sp>
      <p:sp>
        <p:nvSpPr>
          <p:cNvPr id="4" name="Slide Number Placeholder 3"/>
          <p:cNvSpPr>
            <a:spLocks noGrp="1"/>
          </p:cNvSpPr>
          <p:nvPr>
            <p:ph type="sldNum" sz="quarter" idx="5"/>
          </p:nvPr>
        </p:nvSpPr>
        <p:spPr/>
        <p:txBody>
          <a:bodyPr/>
          <a:lstStyle/>
          <a:p>
            <a:fld id="{8D2F5543-6DE5-4BB3-B9FB-EBAE2D061149}" type="slidenum">
              <a:rPr lang="en-US" smtClean="0"/>
              <a:t>17</a:t>
            </a:fld>
            <a:endParaRPr lang="en-US"/>
          </a:p>
        </p:txBody>
      </p:sp>
    </p:spTree>
    <p:extLst>
      <p:ext uri="{BB962C8B-B14F-4D97-AF65-F5344CB8AC3E}">
        <p14:creationId xmlns:p14="http://schemas.microsoft.com/office/powerpoint/2010/main" val="1470986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app was developed using Python, with </a:t>
            </a:r>
            <a:r>
              <a:rPr lang="en-US" dirty="0" err="1"/>
              <a:t>Streamlit</a:t>
            </a:r>
            <a:r>
              <a:rPr lang="en-US" dirty="0"/>
              <a:t> as the backbone for creating an interactive and user-friendly interface. The core libraries powering this app include NumPy, Pandas, Matplotlib, and </a:t>
            </a:r>
            <a:r>
              <a:rPr lang="en-US" dirty="0" err="1"/>
              <a:t>Plotly</a:t>
            </a:r>
            <a:r>
              <a:rPr lang="en-US" dirty="0"/>
              <a:t> for data handling and visualization. Additionally, </a:t>
            </a:r>
            <a:r>
              <a:rPr lang="en-US" dirty="0" err="1"/>
              <a:t>YFinance</a:t>
            </a:r>
            <a:r>
              <a:rPr lang="en-US" dirty="0"/>
              <a:t> and </a:t>
            </a:r>
            <a:r>
              <a:rPr lang="en-US" dirty="0" err="1"/>
              <a:t>StockNews</a:t>
            </a:r>
            <a:r>
              <a:rPr lang="en-US" dirty="0"/>
              <a:t> APIs bring in real-time stock data and news analysis. Together, these tools make the app both functional and efficient."</a:t>
            </a:r>
          </a:p>
        </p:txBody>
      </p:sp>
      <p:sp>
        <p:nvSpPr>
          <p:cNvPr id="4" name="Slide Number Placeholder 3"/>
          <p:cNvSpPr>
            <a:spLocks noGrp="1"/>
          </p:cNvSpPr>
          <p:nvPr>
            <p:ph type="sldNum" sz="quarter" idx="5"/>
          </p:nvPr>
        </p:nvSpPr>
        <p:spPr/>
        <p:txBody>
          <a:bodyPr/>
          <a:lstStyle/>
          <a:p>
            <a:fld id="{8D2F5543-6DE5-4BB3-B9FB-EBAE2D061149}" type="slidenum">
              <a:rPr lang="en-US" smtClean="0"/>
              <a:t>2</a:t>
            </a:fld>
            <a:endParaRPr lang="en-US"/>
          </a:p>
        </p:txBody>
      </p:sp>
    </p:spTree>
    <p:extLst>
      <p:ext uri="{BB962C8B-B14F-4D97-AF65-F5344CB8AC3E}">
        <p14:creationId xmlns:p14="http://schemas.microsoft.com/office/powerpoint/2010/main" val="2840216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 offers a range of features. Users can access key company statistics, top news stories, and sentiment scores. It provides interactive charts, company fundamentals, portfolio analysis tools, and even a prediction simulation using Monte Carlo methods. These elements combine to deliver a complete toolkit for stock analysis."</a:t>
            </a:r>
          </a:p>
        </p:txBody>
      </p:sp>
      <p:sp>
        <p:nvSpPr>
          <p:cNvPr id="4" name="Slide Number Placeholder 3"/>
          <p:cNvSpPr>
            <a:spLocks noGrp="1"/>
          </p:cNvSpPr>
          <p:nvPr>
            <p:ph type="sldNum" sz="quarter" idx="5"/>
          </p:nvPr>
        </p:nvSpPr>
        <p:spPr/>
        <p:txBody>
          <a:bodyPr/>
          <a:lstStyle/>
          <a:p>
            <a:fld id="{8D2F5543-6DE5-4BB3-B9FB-EBAE2D061149}" type="slidenum">
              <a:rPr lang="en-US" smtClean="0"/>
              <a:t>3</a:t>
            </a:fld>
            <a:endParaRPr lang="en-US"/>
          </a:p>
        </p:txBody>
      </p:sp>
    </p:spTree>
    <p:extLst>
      <p:ext uri="{BB962C8B-B14F-4D97-AF65-F5344CB8AC3E}">
        <p14:creationId xmlns:p14="http://schemas.microsoft.com/office/powerpoint/2010/main" val="1730633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summary page is the hub of the app. It features a ticker with stocks from the S&amp;P 500, allowing users to select a timeframe and download historical data. Users can view company information, key statistics, top shareholders, and interactive plots showcasing stock performance and volume. The clean and intuitive UI includes a collapsible sidebar for seamless navigation and quick updates."</a:t>
            </a:r>
          </a:p>
        </p:txBody>
      </p:sp>
      <p:sp>
        <p:nvSpPr>
          <p:cNvPr id="4" name="Slide Number Placeholder 3"/>
          <p:cNvSpPr>
            <a:spLocks noGrp="1"/>
          </p:cNvSpPr>
          <p:nvPr>
            <p:ph type="sldNum" sz="quarter" idx="5"/>
          </p:nvPr>
        </p:nvSpPr>
        <p:spPr/>
        <p:txBody>
          <a:bodyPr/>
          <a:lstStyle/>
          <a:p>
            <a:fld id="{8D2F5543-6DE5-4BB3-B9FB-EBAE2D061149}" type="slidenum">
              <a:rPr lang="en-US" smtClean="0"/>
              <a:t>4</a:t>
            </a:fld>
            <a:endParaRPr lang="en-US"/>
          </a:p>
        </p:txBody>
      </p:sp>
    </p:spTree>
    <p:extLst>
      <p:ext uri="{BB962C8B-B14F-4D97-AF65-F5344CB8AC3E}">
        <p14:creationId xmlns:p14="http://schemas.microsoft.com/office/powerpoint/2010/main" val="1663526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chart page offers two visualization types: line charts and candlestick charts. Users can explore the adjusted stock prices across intervals like 1 month, 3 months, 6 months, YTD, and longer horizons up to the maximum available range. These charts provide a clear and dynamic way to track stock trends over time."</a:t>
            </a:r>
          </a:p>
        </p:txBody>
      </p:sp>
      <p:sp>
        <p:nvSpPr>
          <p:cNvPr id="4" name="Slide Number Placeholder 3"/>
          <p:cNvSpPr>
            <a:spLocks noGrp="1"/>
          </p:cNvSpPr>
          <p:nvPr>
            <p:ph type="sldNum" sz="quarter" idx="5"/>
          </p:nvPr>
        </p:nvSpPr>
        <p:spPr/>
        <p:txBody>
          <a:bodyPr/>
          <a:lstStyle/>
          <a:p>
            <a:fld id="{8D2F5543-6DE5-4BB3-B9FB-EBAE2D061149}" type="slidenum">
              <a:rPr lang="en-US" smtClean="0"/>
              <a:t>6</a:t>
            </a:fld>
            <a:endParaRPr lang="en-US"/>
          </a:p>
        </p:txBody>
      </p:sp>
    </p:spTree>
    <p:extLst>
      <p:ext uri="{BB962C8B-B14F-4D97-AF65-F5344CB8AC3E}">
        <p14:creationId xmlns:p14="http://schemas.microsoft.com/office/powerpoint/2010/main" val="696015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financials page, users can dive into detailed company financials, including balance sheets, cash flow statements, and income statements. A dropdown menu allows selection between annual and quarterly data, giving users the flexibility to tailor the view to their analysis needs."</a:t>
            </a:r>
          </a:p>
        </p:txBody>
      </p:sp>
      <p:sp>
        <p:nvSpPr>
          <p:cNvPr id="4" name="Slide Number Placeholder 3"/>
          <p:cNvSpPr>
            <a:spLocks noGrp="1"/>
          </p:cNvSpPr>
          <p:nvPr>
            <p:ph type="sldNum" sz="quarter" idx="5"/>
          </p:nvPr>
        </p:nvSpPr>
        <p:spPr/>
        <p:txBody>
          <a:bodyPr/>
          <a:lstStyle/>
          <a:p>
            <a:fld id="{8D2F5543-6DE5-4BB3-B9FB-EBAE2D061149}" type="slidenum">
              <a:rPr lang="en-US" smtClean="0"/>
              <a:t>8</a:t>
            </a:fld>
            <a:endParaRPr lang="en-US"/>
          </a:p>
        </p:txBody>
      </p:sp>
    </p:spTree>
    <p:extLst>
      <p:ext uri="{BB962C8B-B14F-4D97-AF65-F5344CB8AC3E}">
        <p14:creationId xmlns:p14="http://schemas.microsoft.com/office/powerpoint/2010/main" val="2181947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standout features is the Monte Carlo Simulation for predictive analysis. Users can simulate future stock prices over a time horizon of 30, 60, or 90 days. They can also customize the number of simulations, ranging from 200 to 1,000. This tool provides a data-driven way to anticipate stock performance."</a:t>
            </a:r>
          </a:p>
        </p:txBody>
      </p:sp>
      <p:sp>
        <p:nvSpPr>
          <p:cNvPr id="4" name="Slide Number Placeholder 3"/>
          <p:cNvSpPr>
            <a:spLocks noGrp="1"/>
          </p:cNvSpPr>
          <p:nvPr>
            <p:ph type="sldNum" sz="quarter" idx="5"/>
          </p:nvPr>
        </p:nvSpPr>
        <p:spPr/>
        <p:txBody>
          <a:bodyPr/>
          <a:lstStyle/>
          <a:p>
            <a:fld id="{8D2F5543-6DE5-4BB3-B9FB-EBAE2D061149}" type="slidenum">
              <a:rPr lang="en-US" smtClean="0"/>
              <a:t>10</a:t>
            </a:fld>
            <a:endParaRPr lang="en-US"/>
          </a:p>
        </p:txBody>
      </p:sp>
    </p:spTree>
    <p:extLst>
      <p:ext uri="{BB962C8B-B14F-4D97-AF65-F5344CB8AC3E}">
        <p14:creationId xmlns:p14="http://schemas.microsoft.com/office/powerpoint/2010/main" val="3087345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page aggregates the top 20 news articles from various sources, providing a sentiment score for each. Titles and content summaries help users quickly assess the market sentiment surrounding a particular stock or industry."</a:t>
            </a:r>
          </a:p>
        </p:txBody>
      </p:sp>
      <p:sp>
        <p:nvSpPr>
          <p:cNvPr id="4" name="Slide Number Placeholder 3"/>
          <p:cNvSpPr>
            <a:spLocks noGrp="1"/>
          </p:cNvSpPr>
          <p:nvPr>
            <p:ph type="sldNum" sz="quarter" idx="5"/>
          </p:nvPr>
        </p:nvSpPr>
        <p:spPr/>
        <p:txBody>
          <a:bodyPr/>
          <a:lstStyle/>
          <a:p>
            <a:fld id="{8D2F5543-6DE5-4BB3-B9FB-EBAE2D061149}" type="slidenum">
              <a:rPr lang="en-US" smtClean="0"/>
              <a:t>12</a:t>
            </a:fld>
            <a:endParaRPr lang="en-US"/>
          </a:p>
        </p:txBody>
      </p:sp>
    </p:spTree>
    <p:extLst>
      <p:ext uri="{BB962C8B-B14F-4D97-AF65-F5344CB8AC3E}">
        <p14:creationId xmlns:p14="http://schemas.microsoft.com/office/powerpoint/2010/main" val="1321581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portfolio analysis feature, users can compare their portfolio's performance against the S&amp;P 500. This helps investors understand whether their selected stocks are outperforming or underperforming the broader market. As Warren Buffett says, 'Be fearful when others are greedy, and greedy when others are fearful.' This tool helps quantify that perspective."</a:t>
            </a:r>
          </a:p>
        </p:txBody>
      </p:sp>
      <p:sp>
        <p:nvSpPr>
          <p:cNvPr id="4" name="Slide Number Placeholder 3"/>
          <p:cNvSpPr>
            <a:spLocks noGrp="1"/>
          </p:cNvSpPr>
          <p:nvPr>
            <p:ph type="sldNum" sz="quarter" idx="5"/>
          </p:nvPr>
        </p:nvSpPr>
        <p:spPr/>
        <p:txBody>
          <a:bodyPr/>
          <a:lstStyle/>
          <a:p>
            <a:fld id="{8D2F5543-6DE5-4BB3-B9FB-EBAE2D061149}" type="slidenum">
              <a:rPr lang="en-US" smtClean="0"/>
              <a:t>14</a:t>
            </a:fld>
            <a:endParaRPr lang="en-US"/>
          </a:p>
        </p:txBody>
      </p:sp>
    </p:spTree>
    <p:extLst>
      <p:ext uri="{BB962C8B-B14F-4D97-AF65-F5344CB8AC3E}">
        <p14:creationId xmlns:p14="http://schemas.microsoft.com/office/powerpoint/2010/main" val="1720228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28-Nov-24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28-Nov-24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28-Nov-24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28-Nov-24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28-Nov-24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28-Nov-24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28-Nov-24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28-Nov-24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28-Nov-24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28-Nov-24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28-Nov-24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28-Nov-24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slideLayout" Target="../slideLayouts/slideLayout7.xml"/><Relationship Id="rId7" Type="http://schemas.openxmlformats.org/officeDocument/2006/relationships/image" Target="../media/image17.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notesSlide" Target="../notesSlides/notesSlide8.xml"/><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9.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22.jpeg"/><Relationship Id="rId4"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7.xml"/><Relationship Id="rId7" Type="http://schemas.openxmlformats.org/officeDocument/2006/relationships/image" Target="../media/image6.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8.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9.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2.jpe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t="-9111" b="-9111"/>
            </a:stretch>
          </a:blipFill>
        </p:spPr>
        <p:txBody>
          <a:bodyPr/>
          <a:lstStyle/>
          <a:p>
            <a:endParaRPr lang="en-US"/>
          </a:p>
        </p:txBody>
      </p:sp>
      <p:sp>
        <p:nvSpPr>
          <p:cNvPr id="3" name="AutoShape 3"/>
          <p:cNvSpPr/>
          <p:nvPr/>
        </p:nvSpPr>
        <p:spPr>
          <a:xfrm>
            <a:off x="-1403838" y="2362200"/>
            <a:ext cx="15351369" cy="5562600"/>
          </a:xfrm>
          <a:prstGeom prst="rect">
            <a:avLst/>
          </a:prstGeom>
          <a:solidFill>
            <a:srgbClr val="000000"/>
          </a:solidFill>
        </p:spPr>
        <p:txBody>
          <a:bodyPr/>
          <a:lstStyle/>
          <a:p>
            <a:endParaRPr lang="en-US"/>
          </a:p>
        </p:txBody>
      </p:sp>
      <p:sp>
        <p:nvSpPr>
          <p:cNvPr id="4" name="AutoShape 4"/>
          <p:cNvSpPr/>
          <p:nvPr/>
        </p:nvSpPr>
        <p:spPr>
          <a:xfrm>
            <a:off x="13947531" y="2362200"/>
            <a:ext cx="375138" cy="5562600"/>
          </a:xfrm>
          <a:prstGeom prst="rect">
            <a:avLst/>
          </a:prstGeom>
          <a:solidFill>
            <a:srgbClr val="D9D9D9"/>
          </a:solidFill>
        </p:spPr>
        <p:txBody>
          <a:bodyPr/>
          <a:lstStyle/>
          <a:p>
            <a:endParaRPr lang="en-US"/>
          </a:p>
        </p:txBody>
      </p:sp>
      <p:sp>
        <p:nvSpPr>
          <p:cNvPr id="5" name="AutoShape 5"/>
          <p:cNvSpPr/>
          <p:nvPr/>
        </p:nvSpPr>
        <p:spPr>
          <a:xfrm>
            <a:off x="1028700" y="5809611"/>
            <a:ext cx="8925981" cy="0"/>
          </a:xfrm>
          <a:prstGeom prst="line">
            <a:avLst/>
          </a:prstGeom>
          <a:ln w="47625" cap="rnd">
            <a:solidFill>
              <a:srgbClr val="C9E265"/>
            </a:solidFill>
            <a:prstDash val="solid"/>
            <a:headEnd type="none" w="sm" len="sm"/>
            <a:tailEnd type="none" w="sm" len="sm"/>
          </a:ln>
        </p:spPr>
        <p:txBody>
          <a:bodyPr/>
          <a:lstStyle/>
          <a:p>
            <a:endParaRPr lang="en-US"/>
          </a:p>
        </p:txBody>
      </p:sp>
      <p:sp>
        <p:nvSpPr>
          <p:cNvPr id="6" name="Freeform 6"/>
          <p:cNvSpPr/>
          <p:nvPr/>
        </p:nvSpPr>
        <p:spPr>
          <a:xfrm>
            <a:off x="7671609" y="3509013"/>
            <a:ext cx="2148666" cy="2148666"/>
          </a:xfrm>
          <a:custGeom>
            <a:avLst/>
            <a:gdLst/>
            <a:ahLst/>
            <a:cxnLst/>
            <a:rect l="l" t="t" r="r" b="b"/>
            <a:pathLst>
              <a:path w="2148666" h="2148666">
                <a:moveTo>
                  <a:pt x="0" y="0"/>
                </a:moveTo>
                <a:lnTo>
                  <a:pt x="2148666" y="0"/>
                </a:lnTo>
                <a:lnTo>
                  <a:pt x="2148666" y="2148667"/>
                </a:lnTo>
                <a:lnTo>
                  <a:pt x="0" y="2148667"/>
                </a:lnTo>
                <a:lnTo>
                  <a:pt x="0" y="0"/>
                </a:lnTo>
                <a:close/>
              </a:path>
            </a:pathLst>
          </a:custGeom>
          <a:blipFill>
            <a:blip r:embed="rId6"/>
            <a:stretch>
              <a:fillRect/>
            </a:stretch>
          </a:blipFill>
        </p:spPr>
        <p:txBody>
          <a:bodyPr/>
          <a:lstStyle/>
          <a:p>
            <a:endParaRPr lang="en-US"/>
          </a:p>
        </p:txBody>
      </p:sp>
      <p:sp>
        <p:nvSpPr>
          <p:cNvPr id="7" name="TextBox 7"/>
          <p:cNvSpPr txBox="1"/>
          <p:nvPr/>
        </p:nvSpPr>
        <p:spPr>
          <a:xfrm>
            <a:off x="1028700" y="3661861"/>
            <a:ext cx="11931162" cy="1881071"/>
          </a:xfrm>
          <a:prstGeom prst="rect">
            <a:avLst/>
          </a:prstGeom>
        </p:spPr>
        <p:txBody>
          <a:bodyPr lIns="0" tIns="0" rIns="0" bIns="0" rtlCol="0" anchor="t">
            <a:spAutoFit/>
          </a:bodyPr>
          <a:lstStyle/>
          <a:p>
            <a:pPr algn="l">
              <a:lnSpc>
                <a:spcPts val="7037"/>
              </a:lnSpc>
            </a:pPr>
            <a:r>
              <a:rPr lang="en-US" sz="6832" b="1" spc="580">
                <a:solidFill>
                  <a:srgbClr val="FFFFFF"/>
                </a:solidFill>
                <a:latin typeface="Poppins Ultra-Bold"/>
                <a:ea typeface="Poppins Ultra-Bold"/>
                <a:cs typeface="Poppins Ultra-Bold"/>
                <a:sym typeface="Poppins Ultra-Bold"/>
              </a:rPr>
              <a:t>Get Bulls </a:t>
            </a:r>
          </a:p>
          <a:p>
            <a:pPr algn="l">
              <a:lnSpc>
                <a:spcPts val="7037"/>
              </a:lnSpc>
            </a:pPr>
            <a:r>
              <a:rPr lang="en-US" sz="6832" b="1" spc="580">
                <a:solidFill>
                  <a:srgbClr val="FFFFFF"/>
                </a:solidFill>
                <a:latin typeface="Poppins Ultra-Bold"/>
                <a:ea typeface="Poppins Ultra-Bold"/>
                <a:cs typeface="Poppins Ultra-Bold"/>
                <a:sym typeface="Poppins Ultra-Bold"/>
              </a:rPr>
              <a:t>Not Bears</a:t>
            </a:r>
          </a:p>
        </p:txBody>
      </p:sp>
      <p:sp>
        <p:nvSpPr>
          <p:cNvPr id="8" name="TextBox 8"/>
          <p:cNvSpPr txBox="1"/>
          <p:nvPr/>
        </p:nvSpPr>
        <p:spPr>
          <a:xfrm>
            <a:off x="1028700" y="6274987"/>
            <a:ext cx="5243146" cy="381997"/>
          </a:xfrm>
          <a:prstGeom prst="rect">
            <a:avLst/>
          </a:prstGeom>
        </p:spPr>
        <p:txBody>
          <a:bodyPr lIns="0" tIns="0" rIns="0" bIns="0" rtlCol="0" anchor="t">
            <a:spAutoFit/>
          </a:bodyPr>
          <a:lstStyle/>
          <a:p>
            <a:pPr algn="l">
              <a:lnSpc>
                <a:spcPts val="2774"/>
              </a:lnSpc>
            </a:pPr>
            <a:r>
              <a:rPr lang="en-US" sz="2693" b="1" spc="228">
                <a:solidFill>
                  <a:srgbClr val="FFFFFF"/>
                </a:solidFill>
                <a:latin typeface="Poppins Ultra-Bold"/>
                <a:ea typeface="Poppins Ultra-Bold"/>
                <a:cs typeface="Poppins Ultra-Bold"/>
                <a:sym typeface="Poppins Ultra-Bold"/>
              </a:rPr>
              <a:t>Stock Analysis App</a:t>
            </a:r>
          </a:p>
        </p:txBody>
      </p:sp>
      <p:pic>
        <p:nvPicPr>
          <p:cNvPr id="17" name="Audio 16">
            <a:hlinkClick r:id="" action="ppaction://media"/>
            <a:extLst>
              <a:ext uri="{FF2B5EF4-FFF2-40B4-BE49-F238E27FC236}">
                <a16:creationId xmlns:a16="http://schemas.microsoft.com/office/drawing/2014/main" id="{6CE26C80-ADFD-5F4A-49D1-1915F007E36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2975"/>
    </mc:Choice>
    <mc:Fallback>
      <p:transition spd="slow" advTm="229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AutoShape 2"/>
          <p:cNvSpPr/>
          <p:nvPr/>
        </p:nvSpPr>
        <p:spPr>
          <a:xfrm rot="-5400000">
            <a:off x="7615776" y="-321814"/>
            <a:ext cx="3056448" cy="7727421"/>
          </a:xfrm>
          <a:prstGeom prst="rect">
            <a:avLst/>
          </a:prstGeom>
          <a:solidFill>
            <a:srgbClr val="000000">
              <a:alpha val="77647"/>
            </a:srgbClr>
          </a:solidFill>
        </p:spPr>
        <p:txBody>
          <a:bodyPr/>
          <a:lstStyle/>
          <a:p>
            <a:endParaRPr lang="en-US"/>
          </a:p>
        </p:txBody>
      </p:sp>
      <p:sp>
        <p:nvSpPr>
          <p:cNvPr id="3" name="TextBox 3"/>
          <p:cNvSpPr txBox="1"/>
          <p:nvPr/>
        </p:nvSpPr>
        <p:spPr>
          <a:xfrm>
            <a:off x="5280290" y="2596588"/>
            <a:ext cx="7727421" cy="1941999"/>
          </a:xfrm>
          <a:prstGeom prst="rect">
            <a:avLst/>
          </a:prstGeom>
        </p:spPr>
        <p:txBody>
          <a:bodyPr lIns="0" tIns="0" rIns="0" bIns="0" rtlCol="0" anchor="t">
            <a:spAutoFit/>
          </a:bodyPr>
          <a:lstStyle/>
          <a:p>
            <a:pPr algn="ctr">
              <a:lnSpc>
                <a:spcPts val="7218"/>
              </a:lnSpc>
            </a:pPr>
            <a:r>
              <a:rPr lang="en-US" sz="7007" b="1" spc="595">
                <a:solidFill>
                  <a:srgbClr val="FFFFFF"/>
                </a:solidFill>
                <a:latin typeface="Poppins Ultra-Bold"/>
                <a:ea typeface="Poppins Ultra-Bold"/>
                <a:cs typeface="Poppins Ultra-Bold"/>
                <a:sym typeface="Poppins Ultra-Bold"/>
              </a:rPr>
              <a:t>MONTE CARLO</a:t>
            </a:r>
          </a:p>
          <a:p>
            <a:pPr marL="0" lvl="0" indent="0" algn="ctr">
              <a:lnSpc>
                <a:spcPts val="7218"/>
              </a:lnSpc>
              <a:spcBef>
                <a:spcPct val="0"/>
              </a:spcBef>
            </a:pPr>
            <a:r>
              <a:rPr lang="en-US" sz="7007" b="1" spc="595">
                <a:solidFill>
                  <a:srgbClr val="FFFFFF"/>
                </a:solidFill>
                <a:latin typeface="Poppins Ultra-Bold"/>
                <a:ea typeface="Poppins Ultra-Bold"/>
                <a:cs typeface="Poppins Ultra-Bold"/>
                <a:sym typeface="Poppins Ultra-Bold"/>
              </a:rPr>
              <a:t>SIMULATION</a:t>
            </a:r>
          </a:p>
        </p:txBody>
      </p:sp>
      <p:sp>
        <p:nvSpPr>
          <p:cNvPr id="4" name="AutoShape 4"/>
          <p:cNvSpPr/>
          <p:nvPr/>
        </p:nvSpPr>
        <p:spPr>
          <a:xfrm>
            <a:off x="2861923" y="5487068"/>
            <a:ext cx="12564155" cy="51266"/>
          </a:xfrm>
          <a:prstGeom prst="rect">
            <a:avLst/>
          </a:prstGeom>
          <a:solidFill>
            <a:srgbClr val="C9E265"/>
          </a:solidFill>
        </p:spPr>
        <p:txBody>
          <a:bodyPr/>
          <a:lstStyle/>
          <a:p>
            <a:endParaRPr lang="en-US"/>
          </a:p>
        </p:txBody>
      </p:sp>
      <p:sp>
        <p:nvSpPr>
          <p:cNvPr id="5" name="TextBox 5"/>
          <p:cNvSpPr txBox="1"/>
          <p:nvPr/>
        </p:nvSpPr>
        <p:spPr>
          <a:xfrm>
            <a:off x="3102879" y="6054630"/>
            <a:ext cx="12041288" cy="501213"/>
          </a:xfrm>
          <a:prstGeom prst="rect">
            <a:avLst/>
          </a:prstGeom>
        </p:spPr>
        <p:txBody>
          <a:bodyPr lIns="0" tIns="0" rIns="0" bIns="0" rtlCol="0" anchor="t">
            <a:spAutoFit/>
          </a:bodyPr>
          <a:lstStyle/>
          <a:p>
            <a:pPr marL="0" lvl="0" indent="0" algn="ctr">
              <a:lnSpc>
                <a:spcPts val="3599"/>
              </a:lnSpc>
              <a:spcBef>
                <a:spcPct val="0"/>
              </a:spcBef>
            </a:pPr>
            <a:r>
              <a:rPr lang="en-US" sz="3494" b="1" spc="297">
                <a:solidFill>
                  <a:srgbClr val="FFFFFF"/>
                </a:solidFill>
                <a:latin typeface="Poppins Ultra-Bold"/>
                <a:ea typeface="Poppins Ultra-Bold"/>
                <a:cs typeface="Poppins Ultra-Bold"/>
                <a:sym typeface="Poppins Ultra-Bold"/>
              </a:rPr>
              <a:t>Predictive Analysis of Future Stock Price</a:t>
            </a:r>
          </a:p>
        </p:txBody>
      </p:sp>
      <p:sp>
        <p:nvSpPr>
          <p:cNvPr id="6" name="TextBox 6"/>
          <p:cNvSpPr txBox="1"/>
          <p:nvPr/>
        </p:nvSpPr>
        <p:spPr>
          <a:xfrm>
            <a:off x="2542206" y="6863993"/>
            <a:ext cx="13203589" cy="1409334"/>
          </a:xfrm>
          <a:prstGeom prst="rect">
            <a:avLst/>
          </a:prstGeom>
        </p:spPr>
        <p:txBody>
          <a:bodyPr lIns="0" tIns="0" rIns="0" bIns="0" rtlCol="0" anchor="t">
            <a:spAutoFit/>
          </a:bodyPr>
          <a:lstStyle/>
          <a:p>
            <a:pPr marL="0" lvl="0" indent="0" algn="ctr">
              <a:lnSpc>
                <a:spcPts val="2709"/>
              </a:lnSpc>
              <a:spcBef>
                <a:spcPct val="0"/>
              </a:spcBef>
            </a:pPr>
            <a:r>
              <a:rPr lang="en-US" sz="2630" b="1" spc="223">
                <a:solidFill>
                  <a:srgbClr val="C9E265"/>
                </a:solidFill>
                <a:latin typeface="Poppins Medium"/>
                <a:ea typeface="Poppins Medium"/>
                <a:cs typeface="Poppins Medium"/>
                <a:sym typeface="Poppins Medium"/>
              </a:rPr>
              <a:t>Using Monte Carlo Simulation, we can analyse the simulated price of the stock selected after 200 days, time horizon of 30, 60 and 90 days can be selected as well as number of simulations can be selected from 200, 500 and 1000 times.</a:t>
            </a:r>
          </a:p>
        </p:txBody>
      </p:sp>
      <p:pic>
        <p:nvPicPr>
          <p:cNvPr id="9" name="Audio 8">
            <a:hlinkClick r:id="" action="ppaction://media"/>
            <a:extLst>
              <a:ext uri="{FF2B5EF4-FFF2-40B4-BE49-F238E27FC236}">
                <a16:creationId xmlns:a16="http://schemas.microsoft.com/office/drawing/2014/main" id="{111FF0B6-767B-2835-4141-0E7A8D0C988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9072"/>
    </mc:Choice>
    <mc:Fallback>
      <p:transition spd="slow" advTm="29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Freeform 2"/>
          <p:cNvSpPr/>
          <p:nvPr/>
        </p:nvSpPr>
        <p:spPr>
          <a:xfrm>
            <a:off x="0" y="240030"/>
            <a:ext cx="18288000" cy="9806940"/>
          </a:xfrm>
          <a:custGeom>
            <a:avLst/>
            <a:gdLst/>
            <a:ahLst/>
            <a:cxnLst/>
            <a:rect l="l" t="t" r="r" b="b"/>
            <a:pathLst>
              <a:path w="18288000" h="9806940">
                <a:moveTo>
                  <a:pt x="0" y="0"/>
                </a:moveTo>
                <a:lnTo>
                  <a:pt x="18288000" y="0"/>
                </a:lnTo>
                <a:lnTo>
                  <a:pt x="18288000" y="9806940"/>
                </a:lnTo>
                <a:lnTo>
                  <a:pt x="0" y="9806940"/>
                </a:lnTo>
                <a:lnTo>
                  <a:pt x="0" y="0"/>
                </a:lnTo>
                <a:close/>
              </a:path>
            </a:pathLst>
          </a:custGeom>
          <a:blipFill>
            <a:blip r:embed="rId4"/>
            <a:stretch>
              <a:fillRect/>
            </a:stretch>
          </a:blipFill>
        </p:spPr>
        <p:txBody>
          <a:bodyPr/>
          <a:lstStyle/>
          <a:p>
            <a:endParaRPr lang="en-US"/>
          </a:p>
        </p:txBody>
      </p:sp>
      <p:pic>
        <p:nvPicPr>
          <p:cNvPr id="5" name="Audio 4">
            <a:hlinkClick r:id="" action="ppaction://media"/>
            <a:extLst>
              <a:ext uri="{FF2B5EF4-FFF2-40B4-BE49-F238E27FC236}">
                <a16:creationId xmlns:a16="http://schemas.microsoft.com/office/drawing/2014/main" id="{CF006AB2-525A-AA93-97BE-F8CDC82E979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579"/>
    </mc:Choice>
    <mc:Fallback>
      <p:transition spd="slow" advTm="34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854" x="71438" y="7910513"/>
          <p14:tracePt t="858" x="166688" y="7864475"/>
          <p14:tracePt t="866" x="331788" y="7769225"/>
          <p14:tracePt t="880" x="498475" y="7650163"/>
          <p14:tracePt t="897" x="593725" y="7554913"/>
          <p14:tracePt t="910" x="641350" y="7531100"/>
          <p14:tracePt t="914" x="688975" y="7483475"/>
          <p14:tracePt t="928" x="808038" y="7364413"/>
          <p14:tracePt t="947" x="879475" y="7292975"/>
          <p14:tracePt t="961" x="925513" y="7245350"/>
          <p14:tracePt t="983" x="1044575" y="7151688"/>
          <p14:tracePt t="997" x="1116013" y="7080250"/>
          <p14:tracePt t="1012" x="1163638" y="7056438"/>
          <p14:tracePt t="1029" x="1187450" y="7008813"/>
          <p14:tracePt t="1051" x="1258888" y="6961188"/>
          <p14:tracePt t="1064" x="1306513" y="6913563"/>
          <p14:tracePt t="1080" x="1377950" y="6865938"/>
          <p14:tracePt t="1094" x="1473200" y="6794500"/>
          <p14:tracePt t="1113" x="1520825" y="6746875"/>
          <p14:tracePt t="1129" x="1614488" y="6723063"/>
          <p14:tracePt t="1133" x="1614488" y="6699250"/>
          <p14:tracePt t="1150" x="1709738" y="6651625"/>
          <p14:tracePt t="1157" x="1733550" y="6627813"/>
          <p14:tracePt t="1168" x="1781175" y="6627813"/>
          <p14:tracePt t="1179" x="1852613" y="6604000"/>
          <p14:tracePt t="1199" x="1947863" y="6532563"/>
          <p14:tracePt t="1211" x="1971675" y="6510338"/>
          <p14:tracePt t="1250" x="1995488" y="6486525"/>
          <p14:tracePt t="1256" x="2043113" y="6462713"/>
          <p14:tracePt t="1272" x="2043113" y="6438900"/>
          <p14:tracePt t="1279" x="2090738" y="6438900"/>
          <p14:tracePt t="1293" x="2114550" y="6415088"/>
          <p14:tracePt t="1296" x="2114550" y="6391275"/>
          <p14:tracePt t="1313" x="2136775" y="6391275"/>
          <p14:tracePt t="1330" x="2136775" y="6367463"/>
          <p14:tracePt t="1345" x="2160588" y="6367463"/>
          <p14:tracePt t="1424" x="2160588" y="6343650"/>
          <p14:tracePt t="2535" x="2160588" y="6319838"/>
          <p14:tracePt t="2540" x="2184400" y="6319838"/>
          <p14:tracePt t="2551" x="2208213" y="6319838"/>
          <p14:tracePt t="2560" x="2208213" y="6296025"/>
          <p14:tracePt t="2563" x="2232025" y="6296025"/>
          <p14:tracePt t="2646" x="2232025" y="6272213"/>
          <p14:tracePt t="2682" x="2232025" y="6248400"/>
          <p14:tracePt t="2699" x="2232025" y="6224588"/>
          <p14:tracePt t="2714" x="2232025" y="6200775"/>
          <p14:tracePt t="2721" x="2255838" y="6200775"/>
          <p14:tracePt t="2735" x="2279650" y="6176963"/>
          <p14:tracePt t="2743" x="2303463" y="6129338"/>
          <p14:tracePt t="2759" x="2327275" y="6129338"/>
          <p14:tracePt t="2776" x="2351088" y="6081713"/>
          <p14:tracePt t="2795" x="2351088" y="6057900"/>
          <p14:tracePt t="2811" x="2374900" y="5962650"/>
          <p14:tracePt t="2826" x="2374900" y="5867400"/>
          <p14:tracePt t="2844" x="2374900" y="5749925"/>
          <p14:tracePt t="2861" x="2374900" y="5630863"/>
          <p14:tracePt t="2880" x="2374900" y="5345113"/>
          <p14:tracePt t="2894" x="2398713" y="5249863"/>
          <p14:tracePt t="2912" x="2470150" y="5037138"/>
          <p14:tracePt t="2928" x="2541588" y="4894263"/>
          <p14:tracePt t="2945" x="2565400" y="4870450"/>
          <p14:tracePt t="2978" x="2589213" y="4846638"/>
          <p14:tracePt t="2983" x="2589213" y="4822825"/>
          <p14:tracePt t="2995" x="2589213" y="4799013"/>
          <p14:tracePt t="3013" x="2589213" y="4775200"/>
          <p14:tracePt t="3030" x="2660650" y="4727575"/>
          <p14:tracePt t="3045" x="2708275" y="4656138"/>
          <p14:tracePt t="3062" x="2801938" y="4584700"/>
          <p14:tracePt t="3077" x="2825750" y="4560888"/>
          <p14:tracePt t="3124" x="2825750" y="4537075"/>
          <p14:tracePt t="3142" x="2825750" y="4513263"/>
          <p14:tracePt t="3163" x="2825750" y="4465638"/>
          <p14:tracePt t="3170" x="2825750" y="4443413"/>
          <p14:tracePt t="3181" x="2825750" y="4419600"/>
          <p14:tracePt t="3194" x="2825750" y="4371975"/>
          <p14:tracePt t="3212" x="2825750" y="4324350"/>
          <p14:tracePt t="3269" x="2825750" y="4300538"/>
          <p14:tracePt t="3282" x="2849563" y="4300538"/>
          <p14:tracePt t="3313" x="2873375" y="4276725"/>
          <p14:tracePt t="3320" x="2873375" y="4252913"/>
          <p14:tracePt t="3376" x="2897188" y="4252913"/>
          <p14:tracePt t="3380" x="2897188" y="4229100"/>
          <p14:tracePt t="3412" x="2897188" y="4205288"/>
          <p14:tracePt t="3472" x="2897188" y="4181475"/>
          <p14:tracePt t="3478" x="2921000" y="4181475"/>
          <p14:tracePt t="3494" x="2921000" y="4157663"/>
          <p14:tracePt t="3646" x="2921000" y="4133850"/>
          <p14:tracePt t="3693" x="2921000" y="4110038"/>
          <p14:tracePt t="3720" x="2921000" y="4086225"/>
          <p14:tracePt t="3740" x="2921000" y="4062413"/>
          <p14:tracePt t="3765" x="2921000" y="4038600"/>
          <p14:tracePt t="3778" x="2921000" y="4014788"/>
          <p14:tracePt t="3794" x="2944813" y="4014788"/>
          <p14:tracePt t="3809" x="2944813" y="3990975"/>
          <p14:tracePt t="3869" x="2944813" y="3967163"/>
          <p14:tracePt t="3993" x="2968625" y="3967163"/>
          <p14:tracePt t="4011" x="2968625" y="3943350"/>
          <p14:tracePt t="4018" x="2992438" y="3943350"/>
          <p14:tracePt t="4064" x="2992438" y="3919538"/>
          <p14:tracePt t="4103" x="2992438" y="3895725"/>
          <p14:tracePt t="4126" x="3016250" y="3871913"/>
          <p14:tracePt t="4814" x="3016250" y="3895725"/>
          <p14:tracePt t="4821" x="3016250" y="3919538"/>
          <p14:tracePt t="4844" x="3016250" y="3943350"/>
          <p14:tracePt t="4865" x="3016250" y="3967163"/>
          <p14:tracePt t="4880" x="3016250" y="3990975"/>
          <p14:tracePt t="4904" x="3016250" y="4014788"/>
          <p14:tracePt t="4911" x="2992438" y="4038600"/>
          <p14:tracePt t="4918" x="2992438" y="4062413"/>
          <p14:tracePt t="4933" x="2992438" y="4086225"/>
          <p14:tracePt t="4944" x="2968625" y="4133850"/>
          <p14:tracePt t="4959" x="2968625" y="4157663"/>
          <p14:tracePt t="4978" x="2968625" y="4181475"/>
          <p14:tracePt t="4995" x="2968625" y="4205288"/>
          <p14:tracePt t="5008" x="2968625" y="4252913"/>
          <p14:tracePt t="5061" x="2968625" y="4276725"/>
          <p14:tracePt t="5248" x="2968625" y="4252913"/>
          <p14:tracePt t="5256" x="2968625" y="4229100"/>
          <p14:tracePt t="5271" x="2968625" y="4181475"/>
          <p14:tracePt t="5278" x="2968625" y="4157663"/>
          <p14:tracePt t="5300" x="2968625" y="4110038"/>
          <p14:tracePt t="5307" x="2968625" y="4086225"/>
          <p14:tracePt t="5323" x="2968625" y="4062413"/>
          <p14:tracePt t="5346" x="2968625" y="4038600"/>
          <p14:tracePt t="5359" x="2968625" y="4014788"/>
          <p14:tracePt t="5376" x="2968625" y="3990975"/>
          <p14:tracePt t="5427" x="2968625" y="3967163"/>
          <p14:tracePt t="5450" x="2968625" y="3943350"/>
          <p14:tracePt t="5461" x="2968625" y="3919538"/>
          <p14:tracePt t="5495" x="2968625" y="3895725"/>
          <p14:tracePt t="5528" x="2968625" y="3871913"/>
          <p14:tracePt t="5533" x="2992438" y="3871913"/>
          <p14:tracePt t="5652" x="3016250" y="3871913"/>
          <p14:tracePt t="5661" x="3040063" y="3871913"/>
          <p14:tracePt t="5668" x="3063875" y="3848100"/>
          <p14:tracePt t="5683" x="3111500" y="3848100"/>
          <p14:tracePt t="5690" x="3135313" y="3848100"/>
          <p14:tracePt t="5711" x="3230563" y="3848100"/>
          <p14:tracePt t="5727" x="3254375" y="3848100"/>
          <p14:tracePt t="5729" x="3325813" y="3848100"/>
          <p14:tracePt t="5744" x="3419475" y="3848100"/>
          <p14:tracePt t="5757" x="3490913" y="3848100"/>
          <p14:tracePt t="5757" x="3562350" y="3848100"/>
          <p14:tracePt t="5774" x="3681413" y="3848100"/>
          <p14:tracePt t="5790" x="3848100" y="3848100"/>
          <p14:tracePt t="5807" x="3965575" y="3848100"/>
          <p14:tracePt t="5828" x="4084638" y="3824288"/>
          <p14:tracePt t="5900" x="4108450" y="3824288"/>
          <p14:tracePt t="5928" x="4132263" y="3824288"/>
          <p14:tracePt t="5931" x="4179888" y="3824288"/>
          <p14:tracePt t="5942" x="4251325" y="3800475"/>
          <p14:tracePt t="5962" x="4441825" y="3800475"/>
          <p14:tracePt t="5979" x="4583113" y="3800475"/>
          <p14:tracePt t="5995" x="4725988" y="3776663"/>
          <p14:tracePt t="6011" x="4797425" y="3776663"/>
          <p14:tracePt t="6027" x="4821238" y="3754438"/>
          <p14:tracePt t="6065" x="4845050" y="3754438"/>
          <p14:tracePt t="6075" x="4868863" y="3754438"/>
          <p14:tracePt t="6080" x="4892675" y="3754438"/>
          <p14:tracePt t="6094" x="4916488" y="3754438"/>
          <p14:tracePt t="6095" x="4964113" y="3754438"/>
          <p14:tracePt t="6112" x="5083175" y="3754438"/>
          <p14:tracePt t="6128" x="5200650" y="3754438"/>
          <p14:tracePt t="6143" x="5391150" y="3754438"/>
          <p14:tracePt t="6158" x="5486400" y="3730625"/>
          <p14:tracePt t="6180" x="5724525" y="3730625"/>
          <p14:tracePt t="6195" x="5842000" y="3706813"/>
          <p14:tracePt t="6212" x="5913438" y="3706813"/>
          <p14:tracePt t="6226" x="5984875" y="3706813"/>
          <p14:tracePt t="6247" x="6127750" y="3683000"/>
          <p14:tracePt t="6261" x="6223000" y="3683000"/>
          <p14:tracePt t="6276" x="6294438" y="3683000"/>
          <p14:tracePt t="6297" x="6365875" y="3683000"/>
          <p14:tracePt t="6298" x="6459538" y="3683000"/>
          <p14:tracePt t="6311" x="6602413" y="3683000"/>
          <p14:tracePt t="6329" x="6864350" y="3683000"/>
          <p14:tracePt t="6345" x="7007225" y="3683000"/>
          <p14:tracePt t="6360" x="7007225" y="3659188"/>
          <p14:tracePt t="6443" x="7029450" y="3659188"/>
          <p14:tracePt t="6470" x="7053263" y="3659188"/>
          <p14:tracePt t="6480" x="7077075" y="3659188"/>
          <p14:tracePt t="6500" x="7100888" y="3659188"/>
          <p14:tracePt t="6511" x="7148513" y="3659188"/>
          <p14:tracePt t="6523" x="7267575" y="3659188"/>
          <p14:tracePt t="6543" x="7362825" y="3659188"/>
          <p14:tracePt t="6562" x="7529513" y="3659188"/>
          <p14:tracePt t="6572" x="7577138" y="3659188"/>
          <p14:tracePt t="6590" x="7718425" y="3659188"/>
          <p14:tracePt t="6608" x="7861300" y="3659188"/>
          <p14:tracePt t="6613" x="7932738" y="3659188"/>
          <p14:tracePt t="6626" x="8027988" y="3659188"/>
          <p14:tracePt t="6643" x="8288338" y="3659188"/>
          <p14:tracePt t="6663" x="8455025" y="3659188"/>
          <p14:tracePt t="6665" x="8502650" y="3659188"/>
          <p14:tracePt t="6674" x="8574088" y="3659188"/>
          <p14:tracePt t="6692" x="8693150" y="3659188"/>
          <p14:tracePt t="6696" x="8764588" y="3659188"/>
          <p14:tracePt t="6710" x="8836025" y="3659188"/>
          <p14:tracePt t="6727" x="9001125" y="3659188"/>
          <p14:tracePt t="6744" x="9191625" y="3659188"/>
          <p14:tracePt t="6747" x="9263063" y="3659188"/>
          <p14:tracePt t="6755" x="9382125" y="3659188"/>
          <p14:tracePt t="6774" x="9666288" y="3659188"/>
          <p14:tracePt t="6792" x="9975850" y="3659188"/>
          <p14:tracePt t="6805" x="10069513" y="3659188"/>
          <p14:tracePt t="6824" x="10236200" y="3659188"/>
          <p14:tracePt t="6846" x="10498138" y="3659188"/>
          <p14:tracePt t="6858" x="10593388" y="3659188"/>
          <p14:tracePt t="6861" x="10687050" y="3659188"/>
          <p14:tracePt t="6877" x="10829925" y="3659188"/>
          <p14:tracePt t="6888" x="10901363" y="3659188"/>
          <p14:tracePt t="6891" x="10996613" y="3659188"/>
          <p14:tracePt t="6908" x="11139488" y="3659188"/>
          <p14:tracePt t="6924" x="11258550" y="3659188"/>
          <p14:tracePt t="6929" x="11447463" y="3659188"/>
          <p14:tracePt t="6938" x="11566525" y="3659188"/>
          <p14:tracePt t="6956" x="11780838" y="3659188"/>
          <p14:tracePt t="6975" x="12255500" y="3659188"/>
          <p14:tracePt t="6989" x="12539663" y="3635375"/>
          <p14:tracePt t="7006" x="12730163" y="3611563"/>
          <p14:tracePt t="7024" x="13015913" y="3587750"/>
          <p14:tracePt t="7044" x="13228638" y="3563938"/>
          <p14:tracePt t="7060" x="13514388" y="3540125"/>
          <p14:tracePt t="7062" x="13727113" y="3492500"/>
          <p14:tracePt t="7075" x="13846175" y="3492500"/>
          <p14:tracePt t="7081" x="14012863" y="3468688"/>
          <p14:tracePt t="7089" x="14108113" y="3468688"/>
          <p14:tracePt t="7092" x="14250988" y="3468688"/>
          <p14:tracePt t="7107" x="14368463" y="3468688"/>
          <p14:tracePt t="7122" x="14844713" y="3468688"/>
          <p14:tracePt t="7140" x="14986000" y="3468688"/>
          <p14:tracePt t="7156" x="15224125" y="3468688"/>
          <p14:tracePt t="7160" x="15367000" y="3468688"/>
          <p14:tracePt t="7172" x="15579725" y="3468688"/>
          <p14:tracePt t="7191" x="16103600" y="3468688"/>
          <p14:tracePt t="7209" x="16411575" y="3468688"/>
          <p14:tracePt t="7223" x="16673513" y="3468688"/>
          <p14:tracePt t="7241" x="16838613" y="3468688"/>
          <p14:tracePt t="7255" x="16910050" y="3468688"/>
          <p14:tracePt t="7272" x="17100550" y="3468688"/>
          <p14:tracePt t="7288" x="17195800" y="3492500"/>
          <p14:tracePt t="7307" x="17314863" y="3516313"/>
          <p14:tracePt t="7323" x="17432338" y="3516313"/>
          <p14:tracePt t="7327" x="17456150" y="3540125"/>
          <p14:tracePt t="7338" x="17479963" y="3540125"/>
          <p14:tracePt t="7362" x="17551400" y="3540125"/>
          <p14:tracePt t="7445" x="17575213" y="3540125"/>
          <p14:tracePt t="7452" x="17575213" y="3563938"/>
          <p14:tracePt t="7459" x="17599025" y="3563938"/>
          <p14:tracePt t="7476" x="17599025" y="3587750"/>
          <p14:tracePt t="7490" x="17622838" y="3587750"/>
          <p14:tracePt t="7536" x="17622838" y="3659188"/>
          <p14:tracePt t="7550" x="17622838" y="3706813"/>
          <p14:tracePt t="7566" x="17622838" y="3730625"/>
          <p14:tracePt t="7596" x="17622838" y="3754438"/>
          <p14:tracePt t="7602" x="17622838" y="3776663"/>
          <p14:tracePt t="7633" x="17622838" y="3800475"/>
          <p14:tracePt t="7641" x="17622838" y="3824288"/>
          <p14:tracePt t="7664" x="17622838" y="3848100"/>
          <p14:tracePt t="7686" x="17622838" y="3871913"/>
          <p14:tracePt t="7701" x="17599025" y="3919538"/>
          <p14:tracePt t="7707" x="17599025" y="3943350"/>
          <p14:tracePt t="7726" x="17575213" y="3990975"/>
          <p14:tracePt t="7742" x="17575213" y="4038600"/>
          <p14:tracePt t="7758" x="17575213" y="4086225"/>
          <p14:tracePt t="7761" x="17575213" y="4110038"/>
          <p14:tracePt t="7776" x="17575213" y="4133850"/>
          <p14:tracePt t="7806" x="17575213" y="4157663"/>
          <p14:tracePt t="7835" x="17575213" y="4181475"/>
          <p14:tracePt t="7865" x="17575213" y="4205288"/>
          <p14:tracePt t="7873" x="17551400" y="4205288"/>
          <p14:tracePt t="7880" x="17551400" y="4229100"/>
          <p14:tracePt t="7911" x="17551400" y="4276725"/>
          <p14:tracePt t="7918" x="17551400" y="4300538"/>
          <p14:tracePt t="7940" x="17551400" y="4324350"/>
          <p14:tracePt t="7947" x="17551400" y="4348163"/>
          <p14:tracePt t="7985" x="17551400" y="4371975"/>
          <p14:tracePt t="8008" x="17551400" y="4395788"/>
          <p14:tracePt t="8138" x="17527588" y="4395788"/>
          <p14:tracePt t="8302" x="17503775" y="4395788"/>
          <p14:tracePt t="8325" x="17479963" y="4395788"/>
          <p14:tracePt t="8390" x="17456150" y="4395788"/>
          <p14:tracePt t="8399" x="17408525" y="4395788"/>
          <p14:tracePt t="8405" x="17338675" y="4395788"/>
          <p14:tracePt t="8421" x="17195800" y="4395788"/>
          <p14:tracePt t="8437" x="17005300" y="4395788"/>
          <p14:tracePt t="8456" x="16957675" y="4395788"/>
          <p14:tracePt t="8474" x="16862425" y="4395788"/>
          <p14:tracePt t="8489" x="16814800" y="4395788"/>
          <p14:tracePt t="8506" x="16721138" y="4395788"/>
          <p14:tracePt t="8524" x="16506825" y="4395788"/>
          <p14:tracePt t="8541" x="16079788" y="4395788"/>
          <p14:tracePt t="8556" x="15960725" y="4395788"/>
          <p14:tracePt t="8577" x="15462250" y="4395788"/>
          <p14:tracePt t="8590" x="15271750" y="4395788"/>
          <p14:tracePt t="8609" x="14558963" y="4395788"/>
          <p14:tracePt t="8624" x="14227175" y="4395788"/>
          <p14:tracePt t="8641" x="13798550" y="4395788"/>
          <p14:tracePt t="8655" x="13562013" y="4395788"/>
          <p14:tracePt t="8672" x="13087350" y="4395788"/>
          <p14:tracePt t="8689" x="12634913" y="4395788"/>
          <p14:tracePt t="8706" x="12017375" y="4395788"/>
          <p14:tracePt t="8720" x="11423650" y="4395788"/>
          <p14:tracePt t="8739" x="10901363" y="4395788"/>
          <p14:tracePt t="8755" x="10569575" y="4395788"/>
          <p14:tracePt t="8773" x="10283825" y="4419600"/>
          <p14:tracePt t="8788" x="10140950" y="4443413"/>
          <p14:tracePt t="8805" x="9999663" y="4443413"/>
          <p14:tracePt t="8821" x="9832975" y="4443413"/>
          <p14:tracePt t="8838" x="9618663" y="4443413"/>
          <p14:tracePt t="8840" x="9547225" y="4443413"/>
          <p14:tracePt t="8857" x="9191625" y="4443413"/>
          <p14:tracePt t="8862" x="9048750" y="4443413"/>
          <p14:tracePt t="8878" x="8788400" y="4443413"/>
          <p14:tracePt t="8888" x="8574088" y="4443413"/>
          <p14:tracePt t="8904" x="8218488" y="4443413"/>
          <p14:tracePt t="8908" x="8051800" y="4443413"/>
          <p14:tracePt t="8923" x="7742238" y="4443413"/>
          <p14:tracePt t="8937" x="7410450" y="4443413"/>
          <p14:tracePt t="8957" x="7219950" y="4443413"/>
          <p14:tracePt t="8975" x="6864350" y="4465638"/>
          <p14:tracePt t="8990" x="6626225" y="4465638"/>
          <p14:tracePt t="9005" x="6389688" y="4465638"/>
          <p14:tracePt t="9008" x="6199188" y="4465638"/>
          <p14:tracePt t="9023" x="5676900" y="4465638"/>
          <p14:tracePt t="9040" x="5011738" y="4465638"/>
          <p14:tracePt t="9054" x="4465638" y="4465638"/>
          <p14:tracePt t="9058" x="4346575" y="4465638"/>
          <p14:tracePt t="9072" x="4013200" y="4465638"/>
          <p14:tracePt t="9073" x="3871913" y="4465638"/>
          <p14:tracePt t="9088" x="3729038" y="4465638"/>
          <p14:tracePt t="9104" x="3562350" y="4489450"/>
          <p14:tracePt t="9122" x="3467100" y="4489450"/>
          <p14:tracePt t="9156" x="3443288" y="4489450"/>
          <p14:tracePt t="9189" x="3419475" y="4489450"/>
          <p14:tracePt t="9193" x="3395663" y="4489450"/>
          <p14:tracePt t="9205" x="3325813" y="4489450"/>
          <p14:tracePt t="9224" x="3111500" y="4489450"/>
          <p14:tracePt t="9240" x="2992438" y="4489450"/>
          <p14:tracePt t="9255" x="2873375" y="4489450"/>
          <p14:tracePt t="9530" x="2897188" y="4489450"/>
          <p14:tracePt t="9629" x="2921000" y="4489450"/>
          <p14:tracePt t="9642" x="2944813" y="4489450"/>
          <p14:tracePt t="9649" x="2968625" y="4489450"/>
          <p14:tracePt t="9666" x="2992438" y="4489450"/>
          <p14:tracePt t="9680" x="3016250" y="4489450"/>
          <p14:tracePt t="9726" x="3040063" y="4489450"/>
          <p14:tracePt t="9748" x="3063875" y="4489450"/>
          <p14:tracePt t="9763" x="3087688" y="4489450"/>
          <p14:tracePt t="10842" x="3111500" y="4489450"/>
          <p14:tracePt t="10858" x="3135313" y="4465638"/>
          <p14:tracePt t="10869" x="3159125" y="4465638"/>
          <p14:tracePt t="10873" x="3159125" y="4443413"/>
          <p14:tracePt t="10879" x="3182938" y="4419600"/>
          <p14:tracePt t="10899" x="3206750" y="4419600"/>
          <p14:tracePt t="10915" x="3206750" y="4395788"/>
          <p14:tracePt t="10933" x="3230563" y="4395788"/>
          <p14:tracePt t="10941" x="3230563" y="4371975"/>
          <p14:tracePt t="10957" x="3254375" y="4371975"/>
          <p14:tracePt t="10972" x="3278188" y="4348163"/>
          <p14:tracePt t="10987" x="3302000" y="4324350"/>
          <p14:tracePt t="11004" x="3325813" y="4324350"/>
          <p14:tracePt t="11123" x="3302000" y="4324350"/>
          <p14:tracePt t="11167" x="3278188" y="4324350"/>
          <p14:tracePt t="11173" x="3254375" y="4324350"/>
          <p14:tracePt t="11189" x="3206750" y="4324350"/>
          <p14:tracePt t="11206" x="3111500" y="4300538"/>
          <p14:tracePt t="11221" x="3063875" y="4300538"/>
          <p14:tracePt t="11238" x="3040063" y="4300538"/>
          <p14:tracePt t="11254" x="3040063" y="4276725"/>
          <p14:tracePt t="11317" x="3040063" y="4252913"/>
          <p14:tracePt t="11593" x="3063875" y="4252913"/>
          <p14:tracePt t="11615" x="3087688" y="4252913"/>
          <p14:tracePt t="11721" x="3087688" y="4276725"/>
          <p14:tracePt t="12905" x="3087688" y="4300538"/>
          <p14:tracePt t="12913" x="3087688" y="4324350"/>
          <p14:tracePt t="12920" x="3063875" y="4324350"/>
          <p14:tracePt t="12934" x="3063875" y="4348163"/>
          <p14:tracePt t="12953" x="3040063" y="4371975"/>
          <p14:tracePt t="12976" x="3040063" y="4395788"/>
          <p14:tracePt t="13748" x="3040063" y="4371975"/>
          <p14:tracePt t="13805" x="3040063" y="4348163"/>
          <p14:tracePt t="15078" x="3063875" y="4348163"/>
          <p14:tracePt t="15083" x="3087688" y="4324350"/>
          <p14:tracePt t="15103" x="3111500" y="4300538"/>
          <p14:tracePt t="15118" x="3135313" y="4300538"/>
          <p14:tracePt t="15140" x="3135313" y="4276725"/>
          <p14:tracePt t="15148" x="3159125" y="4276725"/>
          <p14:tracePt t="15170" x="3159125" y="4252913"/>
          <p14:tracePt t="15330" x="3182938" y="4252913"/>
          <p14:tracePt t="15336" x="3206750" y="4252913"/>
          <p14:tracePt t="15351" x="3254375" y="4252913"/>
          <p14:tracePt t="15367" x="3278188" y="4252913"/>
          <p14:tracePt t="15524" x="3254375" y="4252913"/>
          <p14:tracePt t="15539" x="3230563" y="4252913"/>
          <p14:tracePt t="15545" x="3230563" y="4276725"/>
          <p14:tracePt t="15562" x="3206750" y="4276725"/>
          <p14:tracePt t="15568" x="3182938" y="4276725"/>
          <p14:tracePt t="15584" x="3159125" y="4276725"/>
          <p14:tracePt t="15601" x="3135313" y="4300538"/>
          <p14:tracePt t="15622" x="3111500" y="4300538"/>
          <p14:tracePt t="15644" x="3111500" y="4324350"/>
          <p14:tracePt t="15770" x="3087688" y="4324350"/>
          <p14:tracePt t="15841" x="3087688" y="4348163"/>
          <p14:tracePt t="15855" x="3087688" y="4371975"/>
          <p14:tracePt t="15868" x="3087688" y="4395788"/>
          <p14:tracePt t="15901" x="3087688" y="4419600"/>
          <p14:tracePt t="15930" x="3087688" y="4443413"/>
          <p14:tracePt t="15935" x="3063875" y="4443413"/>
          <p14:tracePt t="15973" x="3063875" y="4465638"/>
          <p14:tracePt t="16011" x="3063875" y="4489450"/>
          <p14:tracePt t="16065" x="3063875" y="4513263"/>
          <p14:tracePt t="16086" x="3040063" y="4513263"/>
          <p14:tracePt t="16153" x="3040063" y="4537075"/>
          <p14:tracePt t="16175" x="3016250" y="4537075"/>
          <p14:tracePt t="16183" x="3016250" y="4560888"/>
          <p14:tracePt t="16213" x="2992438" y="4584700"/>
          <p14:tracePt t="16220" x="2992438" y="4608513"/>
          <p14:tracePt t="16232" x="2992438" y="4632325"/>
          <p14:tracePt t="16250" x="2992438" y="4679950"/>
          <p14:tracePt t="16393" x="2992438" y="4703763"/>
          <p14:tracePt t="16407" x="2992438" y="4727575"/>
          <p14:tracePt t="16437" x="2992438" y="4751388"/>
          <p14:tracePt t="16958" x="2992438" y="4775200"/>
          <p14:tracePt t="16983" x="2992438" y="4799013"/>
          <p14:tracePt t="17377" x="2968625" y="4822825"/>
          <p14:tracePt t="17391" x="2968625" y="4846638"/>
          <p14:tracePt t="17405" x="2944813" y="4870450"/>
          <p14:tracePt t="17421" x="2944813" y="4894263"/>
          <p14:tracePt t="17435" x="2944813" y="4918075"/>
          <p14:tracePt t="17486" x="2944813" y="4941888"/>
          <p14:tracePt t="22875" x="2897188" y="5037138"/>
          <p14:tracePt t="22888" x="2897188" y="5084763"/>
          <p14:tracePt t="22919" x="2897188" y="5108575"/>
          <p14:tracePt t="22977" x="2873375" y="5132388"/>
          <p14:tracePt t="22995" x="2873375" y="5154613"/>
          <p14:tracePt t="23038" x="2873375" y="5178425"/>
          <p14:tracePt t="23052" x="2873375" y="5202238"/>
          <p14:tracePt t="23068" x="2873375" y="5226050"/>
          <p14:tracePt t="23175" x="2873375" y="5249863"/>
          <p14:tracePt t="23219" x="2873375" y="5273675"/>
          <p14:tracePt t="28619" x="2897188" y="5273675"/>
          <p14:tracePt t="28625" x="2921000" y="5321300"/>
          <p14:tracePt t="28638" x="2992438" y="5345113"/>
          <p14:tracePt t="28642" x="3063875" y="5392738"/>
          <p14:tracePt t="28658" x="3254375" y="5464175"/>
          <p14:tracePt t="28674" x="3586163" y="5535613"/>
          <p14:tracePt t="28688" x="3800475" y="5630863"/>
          <p14:tracePt t="28704" x="3919538" y="5654675"/>
          <p14:tracePt t="28721" x="4013200" y="5678488"/>
          <p14:tracePt t="28723" x="4084638" y="5702300"/>
          <p14:tracePt t="28737" x="4156075" y="5726113"/>
          <p14:tracePt t="28754" x="4298950" y="5749925"/>
          <p14:tracePt t="28773" x="4465638" y="5773738"/>
          <p14:tracePt t="28775" x="4537075" y="5797550"/>
          <p14:tracePt t="28788" x="4560888" y="5797550"/>
          <p14:tracePt t="28804" x="4560888" y="5821363"/>
          <p14:tracePt t="28805" x="4583113" y="5821363"/>
          <p14:tracePt t="28860" x="4583113" y="5843588"/>
          <p14:tracePt t="28880" x="4583113" y="5867400"/>
          <p14:tracePt t="28890" x="4560888" y="5867400"/>
          <p14:tracePt t="28940" x="4537075" y="5867400"/>
          <p14:tracePt t="28947" x="4513263" y="5891213"/>
          <p14:tracePt t="28971" x="4489450" y="5915025"/>
          <p14:tracePt t="28977" x="4465638" y="5915025"/>
          <p14:tracePt t="28988" x="4465638" y="5938838"/>
          <p14:tracePt t="28992" x="4441825" y="5962650"/>
          <p14:tracePt t="29004" x="4394200" y="5986463"/>
          <p14:tracePt t="29022" x="4370388" y="6034088"/>
          <p14:tracePt t="29038" x="4346575" y="6034088"/>
          <p14:tracePt t="29053" x="4322763" y="6057900"/>
          <p14:tracePt t="29071" x="4275138" y="6081713"/>
          <p14:tracePt t="29077" x="4227513" y="6105525"/>
          <p14:tracePt t="29090" x="4132263" y="6129338"/>
          <p14:tracePt t="29106" x="3965575" y="6153150"/>
          <p14:tracePt t="29119" x="3848100" y="6176963"/>
          <p14:tracePt t="29139" x="3824288" y="6200775"/>
          <p14:tracePt t="29279" x="3824288" y="6224588"/>
          <p14:tracePt t="29285" x="3824288" y="6248400"/>
          <p14:tracePt t="29292" x="3848100" y="6296025"/>
          <p14:tracePt t="29303" x="3871913" y="6391275"/>
          <p14:tracePt t="29321" x="3895725" y="6532563"/>
          <p14:tracePt t="29322" x="3919538" y="6604000"/>
          <p14:tracePt t="29338" x="3919538" y="6651625"/>
          <p14:tracePt t="29408" x="3919538" y="6675438"/>
          <p14:tracePt t="29412" x="3919538" y="6699250"/>
          <p14:tracePt t="29428" x="3919538" y="6723063"/>
          <p14:tracePt t="29438" x="3895725" y="6746875"/>
          <p14:tracePt t="29454" x="3895725" y="6770688"/>
          <p14:tracePt t="29470" x="3871913" y="6794500"/>
          <p14:tracePt t="29488" x="3848100" y="6842125"/>
          <p14:tracePt t="29503" x="3848100" y="6865938"/>
          <p14:tracePt t="29520" x="3848100" y="7080250"/>
          <p14:tracePt t="29537" x="3848100" y="7554913"/>
          <p14:tracePt t="29553" x="3848100" y="8291513"/>
          <p14:tracePt t="29555" x="3895725" y="8575675"/>
          <p14:tracePt t="29571" x="3965575" y="9312275"/>
          <p14:tracePt t="29587" x="3989388" y="9645650"/>
          <p14:tracePt t="29605" x="3989388" y="9883775"/>
          <p14:tracePt t="29619" x="4013200" y="9907588"/>
          <p14:tracePt t="29635" x="4013200" y="10025063"/>
          <p14:tracePt t="29654" x="4013200" y="10120313"/>
          <p14:tracePt t="29670" x="4013200" y="10167938"/>
          <p14:tracePt t="29687" x="4013200" y="10191750"/>
          <p14:tracePt t="29864" x="4037013" y="10120313"/>
          <p14:tracePt t="29870" x="4060825" y="9953625"/>
          <p14:tracePt t="29886" x="4060825" y="9693275"/>
          <p14:tracePt t="29904" x="4132263" y="9359900"/>
          <p14:tracePt t="29920" x="4156075" y="9218613"/>
          <p14:tracePt t="29937" x="4156075" y="9123363"/>
          <p14:tracePt t="29954" x="4179888" y="9028113"/>
          <p14:tracePt t="29970" x="4179888" y="8909050"/>
          <p14:tracePt t="29988" x="4179888" y="8766175"/>
          <p14:tracePt t="30005" x="4179888" y="8482013"/>
          <p14:tracePt t="30021" x="4179888" y="8362950"/>
          <p14:tracePt t="30037" x="4179888" y="8220075"/>
          <p14:tracePt t="30054" x="4179888" y="8124825"/>
          <p14:tracePt t="30070" x="4179888" y="7981950"/>
          <p14:tracePt t="30088" x="4179888" y="7721600"/>
          <p14:tracePt t="30105" x="4203700" y="7650163"/>
          <p14:tracePt t="30119" x="4227513" y="7531100"/>
          <p14:tracePt t="30137" x="4227513" y="7459663"/>
          <p14:tracePt t="30153" x="4227513" y="7412038"/>
          <p14:tracePt t="30171" x="4251325" y="7316788"/>
          <p14:tracePt t="30186" x="4298950" y="7151688"/>
          <p14:tracePt t="30204" x="4322763" y="7056438"/>
          <p14:tracePt t="30220" x="4346575" y="6985000"/>
          <p14:tracePt t="30239" x="4370388" y="6889750"/>
          <p14:tracePt t="30254" x="4394200" y="6842125"/>
          <p14:tracePt t="30275" x="4418013" y="6818313"/>
          <p14:tracePt t="30290" x="4441825" y="6794500"/>
          <p14:tracePt t="30304" x="4489450" y="6770688"/>
          <p14:tracePt t="30305" x="4489450" y="6746875"/>
          <p14:tracePt t="30319" x="4537075" y="6746875"/>
          <p14:tracePt t="30321" x="4583113" y="6723063"/>
          <p14:tracePt t="30336" x="4678363" y="6699250"/>
          <p14:tracePt t="30353" x="4868863" y="6675438"/>
          <p14:tracePt t="30370" x="5035550" y="6675438"/>
          <p14:tracePt t="30387" x="5248275" y="6675438"/>
          <p14:tracePt t="30404" x="5629275" y="6675438"/>
          <p14:tracePt t="30419" x="6008688" y="6675438"/>
          <p14:tracePt t="30435" x="6365875" y="6675438"/>
          <p14:tracePt t="30453" x="6911975" y="6675438"/>
          <p14:tracePt t="30456" x="7124700" y="6675438"/>
          <p14:tracePt t="30470" x="7623175" y="6675438"/>
          <p14:tracePt t="30485" x="7956550" y="6675438"/>
          <p14:tracePt t="30507" x="8669338" y="6675438"/>
          <p14:tracePt t="30519" x="8788400" y="6675438"/>
          <p14:tracePt t="30537" x="9451975" y="6651625"/>
          <p14:tracePt t="30553" x="9904413" y="6651625"/>
          <p14:tracePt t="30569" x="10307638" y="6651625"/>
          <p14:tracePt t="30586" x="10782300" y="6651625"/>
          <p14:tracePt t="30603" x="10853738" y="6651625"/>
          <p14:tracePt t="30605" x="11020425" y="6651625"/>
          <p14:tracePt t="30620" x="11423650" y="6651625"/>
          <p14:tracePt t="30636" x="11780838" y="6651625"/>
          <p14:tracePt t="30653" x="11993563" y="6651625"/>
          <p14:tracePt t="30670" x="12398375" y="6675438"/>
          <p14:tracePt t="30686" x="12801600" y="6675438"/>
          <p14:tracePt t="30689" x="12944475" y="6675438"/>
          <p14:tracePt t="30702" x="13087350" y="6675438"/>
          <p14:tracePt t="30718" x="13466763" y="6675438"/>
          <p14:tracePt t="30735" x="13704888" y="6699250"/>
          <p14:tracePt t="30753" x="14036675" y="6723063"/>
          <p14:tracePt t="30770" x="14322425" y="6770688"/>
          <p14:tracePt t="30785" x="14535150" y="6794500"/>
          <p14:tracePt t="30805" x="14630400" y="6818313"/>
          <p14:tracePt t="30808" x="14725650" y="6842125"/>
          <p14:tracePt t="30819" x="14773275" y="6842125"/>
          <p14:tracePt t="30835" x="14916150" y="6865938"/>
          <p14:tracePt t="30852" x="15033625" y="6889750"/>
          <p14:tracePt t="30855" x="15105063" y="6889750"/>
          <p14:tracePt t="30868" x="15271750" y="6913563"/>
          <p14:tracePt t="30885" x="15462250" y="6937375"/>
          <p14:tracePt t="30903" x="15746413" y="6937375"/>
          <p14:tracePt t="30922" x="15889288" y="6961188"/>
          <p14:tracePt t="30937" x="16055975" y="6985000"/>
          <p14:tracePt t="30951" x="16103600" y="7008813"/>
          <p14:tracePt t="30987" x="16127413" y="7008813"/>
          <p14:tracePt t="30997" x="16127413" y="7032625"/>
          <p14:tracePt t="31005" x="16173450" y="7056438"/>
          <p14:tracePt t="31020" x="16244888" y="7104063"/>
          <p14:tracePt t="31035" x="16363950" y="7151688"/>
          <p14:tracePt t="31051" x="16506825" y="7199313"/>
          <p14:tracePt t="31069" x="16554450" y="7221538"/>
          <p14:tracePt t="31122" x="16578263" y="7221538"/>
          <p14:tracePt t="31129" x="16625888" y="7245350"/>
          <p14:tracePt t="31137" x="16673513" y="7269163"/>
          <p14:tracePt t="31152" x="16838613" y="7340600"/>
          <p14:tracePt t="31169" x="16957675" y="7364413"/>
          <p14:tracePt t="31186" x="17005300" y="7364413"/>
          <p14:tracePt t="31202" x="17005300" y="7388225"/>
          <p14:tracePt t="31227" x="17005300" y="7412038"/>
          <p14:tracePt t="31236" x="17005300" y="7435850"/>
          <p14:tracePt t="31252" x="17005300" y="7507288"/>
          <p14:tracePt t="31269" x="17005300" y="7697788"/>
          <p14:tracePt t="31286" x="17005300" y="7864475"/>
          <p14:tracePt t="31304" x="17005300" y="8148638"/>
          <p14:tracePt t="31311" x="17005300" y="8220075"/>
          <p14:tracePt t="31319" x="17005300" y="8339138"/>
          <p14:tracePt t="31336" x="17005300" y="8529638"/>
          <p14:tracePt t="31353" x="17005300" y="8647113"/>
          <p14:tracePt t="31370" x="17005300" y="8789988"/>
          <p14:tracePt t="31371" x="17005300" y="8909050"/>
          <p14:tracePt t="31387" x="17029113" y="9004300"/>
          <p14:tracePt t="31402" x="17052925" y="9123363"/>
          <p14:tracePt t="31419" x="17052925" y="9170988"/>
          <p14:tracePt t="31437" x="17076738" y="9218613"/>
          <p14:tracePt t="31438" x="17076738" y="9242425"/>
          <p14:tracePt t="31461" x="17076738" y="9264650"/>
          <p14:tracePt t="31475" x="17076738" y="9288463"/>
          <p14:tracePt t="31485" x="17076738" y="9336088"/>
          <p14:tracePt t="31501" x="17076738" y="9383713"/>
          <p14:tracePt t="31524" x="17076738" y="9526588"/>
          <p14:tracePt t="31527" x="17076738" y="9550400"/>
          <p14:tracePt t="31536" x="17076738" y="9574213"/>
          <p14:tracePt t="31551" x="17076738" y="9645650"/>
          <p14:tracePt t="31569" x="17076738" y="9693275"/>
          <p14:tracePt t="31585" x="17076738" y="9740900"/>
          <p14:tracePt t="31603" x="17076738" y="9836150"/>
          <p14:tracePt t="31617" x="17076738" y="9883775"/>
          <p14:tracePt t="31636" x="17076738" y="9907588"/>
          <p14:tracePt t="31654" x="17076738" y="9931400"/>
          <p14:tracePt t="31670" x="17052925" y="9931400"/>
          <p14:tracePt t="31686" x="16957675" y="9931400"/>
          <p14:tracePt t="31702" x="16721138" y="9931400"/>
          <p14:tracePt t="31723" x="16079788" y="9931400"/>
          <p14:tracePt t="31735" x="15722600" y="9931400"/>
          <p14:tracePt t="31752" x="14511338" y="9977438"/>
          <p14:tracePt t="31769" x="13869988" y="10001250"/>
          <p14:tracePt t="31784" x="13562013" y="10001250"/>
          <p14:tracePt t="31801" x="12682538" y="10048875"/>
          <p14:tracePt t="31821" x="11495088" y="10048875"/>
          <p14:tracePt t="31840" x="10687050" y="10048875"/>
          <p14:tracePt t="31844" x="9999663" y="10072688"/>
          <p14:tracePt t="31852" x="9571038" y="10072688"/>
          <p14:tracePt t="31869" x="8977313" y="10144125"/>
          <p14:tracePt t="31885" x="8526463" y="10167938"/>
          <p14:tracePt t="31903" x="8218488" y="10167938"/>
          <p14:tracePt t="31920" x="7885113" y="10191750"/>
          <p14:tracePt t="31938" x="7694613" y="10215563"/>
          <p14:tracePt t="31953" x="7505700" y="10215563"/>
          <p14:tracePt t="31971" x="7315200" y="10239375"/>
          <p14:tracePt t="31986" x="7124700" y="10239375"/>
          <p14:tracePt t="32001" x="7029450" y="10239375"/>
          <p14:tracePt t="32025" x="6602413" y="10239375"/>
          <p14:tracePt t="32036" x="6435725" y="10239375"/>
          <p14:tracePt t="32055" x="5676900" y="10239375"/>
          <p14:tracePt t="32069" x="5178425" y="10239375"/>
          <p14:tracePt t="32086" x="4773613" y="10239375"/>
          <p14:tracePt t="32102" x="4560888" y="10239375"/>
          <p14:tracePt t="32118" x="4513263" y="10239375"/>
          <p14:tracePt t="32382" x="4489450" y="10239375"/>
          <p14:tracePt t="32396" x="4465638" y="10239375"/>
          <p14:tracePt t="32405" x="4465638" y="10215563"/>
          <p14:tracePt t="32422" x="4441825" y="10191750"/>
          <p14:tracePt t="32435" x="4394200" y="10167938"/>
          <p14:tracePt t="32450" x="4370388" y="10144125"/>
          <p14:tracePt t="32471" x="4370388" y="10120313"/>
          <p14:tracePt t="32547" x="4346575" y="10120313"/>
          <p14:tracePt t="32562" x="4346575" y="10096500"/>
          <p14:tracePt t="32572" x="4346575" y="10072688"/>
          <p14:tracePt t="32583" x="4322763" y="10048875"/>
          <p14:tracePt t="32600" x="4298950" y="9977438"/>
          <p14:tracePt t="32618" x="4298950" y="9953625"/>
          <p14:tracePt t="32632" x="4275138" y="9931400"/>
          <p14:tracePt t="32649" x="4251325" y="9907588"/>
          <p14:tracePt t="32675" x="4156075" y="9764713"/>
          <p14:tracePt t="32686" x="4108450" y="9693275"/>
          <p14:tracePt t="32703" x="3965575" y="9550400"/>
          <p14:tracePt t="32705" x="3943350" y="9502775"/>
          <p14:tracePt t="32720" x="3800475" y="9383713"/>
          <p14:tracePt t="32735" x="3657600" y="9288463"/>
          <p14:tracePt t="32750" x="3586163" y="9242425"/>
          <p14:tracePt t="32767" x="3538538" y="9242425"/>
          <p14:tracePt t="32783" x="3514725" y="9218613"/>
          <p14:tracePt t="32800" x="3467100" y="9194800"/>
          <p14:tracePt t="32804" x="3443288" y="9170988"/>
          <p14:tracePt t="32818" x="3371850" y="9147175"/>
          <p14:tracePt t="32833" x="3230563" y="9075738"/>
          <p14:tracePt t="32851" x="3040063" y="8980488"/>
          <p14:tracePt t="32868" x="2944813" y="8932863"/>
          <p14:tracePt t="32872" x="2873375" y="8885238"/>
          <p14:tracePt t="32885" x="2565400" y="8718550"/>
          <p14:tracePt t="32900" x="2303463" y="8553450"/>
          <p14:tracePt t="32921" x="1852613" y="8267700"/>
          <p14:tracePt t="32923" x="1520825" y="8077200"/>
          <p14:tracePt t="32934" x="1187450" y="7864475"/>
          <p14:tracePt t="32951" x="522288" y="7435850"/>
          <p14:tracePt t="32952" x="261938" y="7269163"/>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AutoShape 2"/>
          <p:cNvSpPr/>
          <p:nvPr/>
        </p:nvSpPr>
        <p:spPr>
          <a:xfrm rot="393502">
            <a:off x="-2017780" y="-1316028"/>
            <a:ext cx="21617586" cy="4296877"/>
          </a:xfrm>
          <a:prstGeom prst="rect">
            <a:avLst/>
          </a:prstGeom>
          <a:solidFill>
            <a:srgbClr val="C9E265"/>
          </a:solidFill>
        </p:spPr>
        <p:txBody>
          <a:bodyPr/>
          <a:lstStyle/>
          <a:p>
            <a:endParaRPr lang="en-US"/>
          </a:p>
        </p:txBody>
      </p:sp>
      <p:sp>
        <p:nvSpPr>
          <p:cNvPr id="3" name="AutoShape 3"/>
          <p:cNvSpPr/>
          <p:nvPr/>
        </p:nvSpPr>
        <p:spPr>
          <a:xfrm rot="393502">
            <a:off x="-2017780" y="893552"/>
            <a:ext cx="21617586" cy="4296877"/>
          </a:xfrm>
          <a:prstGeom prst="rect">
            <a:avLst/>
          </a:prstGeom>
          <a:solidFill>
            <a:srgbClr val="000000"/>
          </a:solidFill>
        </p:spPr>
        <p:txBody>
          <a:bodyPr/>
          <a:lstStyle/>
          <a:p>
            <a:endParaRPr lang="en-US"/>
          </a:p>
        </p:txBody>
      </p:sp>
      <p:sp>
        <p:nvSpPr>
          <p:cNvPr id="4" name="AutoShape 4"/>
          <p:cNvSpPr/>
          <p:nvPr/>
        </p:nvSpPr>
        <p:spPr>
          <a:xfrm>
            <a:off x="5385436" y="7518585"/>
            <a:ext cx="2983863" cy="0"/>
          </a:xfrm>
          <a:prstGeom prst="line">
            <a:avLst/>
          </a:prstGeom>
          <a:ln w="47625" cap="rnd">
            <a:solidFill>
              <a:srgbClr val="C9E265"/>
            </a:solidFill>
            <a:prstDash val="solid"/>
            <a:headEnd type="none" w="sm" len="sm"/>
            <a:tailEnd type="none" w="sm" len="sm"/>
          </a:ln>
        </p:spPr>
        <p:txBody>
          <a:bodyPr/>
          <a:lstStyle/>
          <a:p>
            <a:endParaRPr lang="en-US"/>
          </a:p>
        </p:txBody>
      </p:sp>
      <p:sp>
        <p:nvSpPr>
          <p:cNvPr id="5" name="AutoShape 5"/>
          <p:cNvSpPr/>
          <p:nvPr/>
        </p:nvSpPr>
        <p:spPr>
          <a:xfrm>
            <a:off x="9793822" y="7518585"/>
            <a:ext cx="2983863" cy="0"/>
          </a:xfrm>
          <a:prstGeom prst="line">
            <a:avLst/>
          </a:prstGeom>
          <a:ln w="47625" cap="rnd">
            <a:solidFill>
              <a:srgbClr val="C9E265"/>
            </a:solidFill>
            <a:prstDash val="solid"/>
            <a:headEnd type="none" w="sm" len="sm"/>
            <a:tailEnd type="none" w="sm" len="sm"/>
          </a:ln>
        </p:spPr>
        <p:txBody>
          <a:bodyPr/>
          <a:lstStyle/>
          <a:p>
            <a:endParaRPr lang="en-US"/>
          </a:p>
        </p:txBody>
      </p:sp>
      <p:sp>
        <p:nvSpPr>
          <p:cNvPr id="6" name="Freeform 6"/>
          <p:cNvSpPr/>
          <p:nvPr/>
        </p:nvSpPr>
        <p:spPr>
          <a:xfrm>
            <a:off x="6033191" y="5253607"/>
            <a:ext cx="1688353" cy="1749540"/>
          </a:xfrm>
          <a:custGeom>
            <a:avLst/>
            <a:gdLst/>
            <a:ahLst/>
            <a:cxnLst/>
            <a:rect l="l" t="t" r="r" b="b"/>
            <a:pathLst>
              <a:path w="1688353" h="1749540">
                <a:moveTo>
                  <a:pt x="0" y="0"/>
                </a:moveTo>
                <a:lnTo>
                  <a:pt x="1688353" y="0"/>
                </a:lnTo>
                <a:lnTo>
                  <a:pt x="1688353" y="1749540"/>
                </a:lnTo>
                <a:lnTo>
                  <a:pt x="0" y="1749540"/>
                </a:lnTo>
                <a:lnTo>
                  <a:pt x="0" y="0"/>
                </a:lnTo>
                <a:close/>
              </a:path>
            </a:pathLst>
          </a:custGeom>
          <a:blipFill>
            <a:blip r:embed="rId5">
              <a:extLst>
                <a:ext uri="{96DAC541-7B7A-43D3-8B79-37D633B846F1}">
                  <asvg:svgBlip xmlns:asvg="http://schemas.microsoft.com/office/drawing/2016/SVG/main" r:embed="rId6"/>
                </a:ext>
              </a:extLst>
            </a:blip>
            <a:stretch>
              <a:fillRect t="-3953" b="-37207"/>
            </a:stretch>
          </a:blipFill>
        </p:spPr>
        <p:txBody>
          <a:bodyPr/>
          <a:lstStyle/>
          <a:p>
            <a:endParaRPr lang="en-US"/>
          </a:p>
        </p:txBody>
      </p:sp>
      <p:sp>
        <p:nvSpPr>
          <p:cNvPr id="7" name="Freeform 7"/>
          <p:cNvSpPr/>
          <p:nvPr/>
        </p:nvSpPr>
        <p:spPr>
          <a:xfrm>
            <a:off x="9737120" y="5143500"/>
            <a:ext cx="3040565" cy="1846452"/>
          </a:xfrm>
          <a:custGeom>
            <a:avLst/>
            <a:gdLst/>
            <a:ahLst/>
            <a:cxnLst/>
            <a:rect l="l" t="t" r="r" b="b"/>
            <a:pathLst>
              <a:path w="3040565" h="1846452">
                <a:moveTo>
                  <a:pt x="0" y="0"/>
                </a:moveTo>
                <a:lnTo>
                  <a:pt x="3040565" y="0"/>
                </a:lnTo>
                <a:lnTo>
                  <a:pt x="3040565" y="1846452"/>
                </a:lnTo>
                <a:lnTo>
                  <a:pt x="0" y="184645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8" name="TextBox 8"/>
          <p:cNvSpPr txBox="1"/>
          <p:nvPr/>
        </p:nvSpPr>
        <p:spPr>
          <a:xfrm>
            <a:off x="1196904" y="2519117"/>
            <a:ext cx="14198178" cy="1093372"/>
          </a:xfrm>
          <a:prstGeom prst="rect">
            <a:avLst/>
          </a:prstGeom>
        </p:spPr>
        <p:txBody>
          <a:bodyPr lIns="0" tIns="0" rIns="0" bIns="0" rtlCol="0" anchor="t">
            <a:spAutoFit/>
          </a:bodyPr>
          <a:lstStyle/>
          <a:p>
            <a:pPr marL="0" lvl="0" indent="0" algn="l">
              <a:lnSpc>
                <a:spcPts val="7728"/>
              </a:lnSpc>
              <a:spcBef>
                <a:spcPct val="0"/>
              </a:spcBef>
            </a:pPr>
            <a:r>
              <a:rPr lang="en-US" sz="7502" b="1" spc="637">
                <a:solidFill>
                  <a:srgbClr val="FFFFFF"/>
                </a:solidFill>
                <a:latin typeface="Poppins Ultra-Bold"/>
                <a:ea typeface="Poppins Ultra-Bold"/>
                <a:cs typeface="Poppins Ultra-Bold"/>
                <a:sym typeface="Poppins Ultra-Bold"/>
              </a:rPr>
              <a:t>NEWS &amp; SENTIMENT PAGE</a:t>
            </a:r>
          </a:p>
        </p:txBody>
      </p:sp>
      <p:sp>
        <p:nvSpPr>
          <p:cNvPr id="9" name="TextBox 9"/>
          <p:cNvSpPr txBox="1"/>
          <p:nvPr/>
        </p:nvSpPr>
        <p:spPr>
          <a:xfrm>
            <a:off x="4808157" y="7750298"/>
            <a:ext cx="4138420" cy="464357"/>
          </a:xfrm>
          <a:prstGeom prst="rect">
            <a:avLst/>
          </a:prstGeom>
        </p:spPr>
        <p:txBody>
          <a:bodyPr lIns="0" tIns="0" rIns="0" bIns="0" rtlCol="0" anchor="t">
            <a:spAutoFit/>
          </a:bodyPr>
          <a:lstStyle/>
          <a:p>
            <a:pPr marL="0" lvl="0" indent="0" algn="ctr">
              <a:lnSpc>
                <a:spcPts val="3348"/>
              </a:lnSpc>
              <a:spcBef>
                <a:spcPct val="0"/>
              </a:spcBef>
            </a:pPr>
            <a:r>
              <a:rPr lang="en-US" sz="3251" b="1" spc="276">
                <a:solidFill>
                  <a:srgbClr val="FFFFFF"/>
                </a:solidFill>
                <a:latin typeface="Poppins Semi-Bold"/>
                <a:ea typeface="Poppins Semi-Bold"/>
                <a:cs typeface="Poppins Semi-Bold"/>
                <a:sym typeface="Poppins Semi-Bold"/>
              </a:rPr>
              <a:t>Top 20 News</a:t>
            </a:r>
          </a:p>
        </p:txBody>
      </p:sp>
      <p:sp>
        <p:nvSpPr>
          <p:cNvPr id="10" name="TextBox 10"/>
          <p:cNvSpPr txBox="1"/>
          <p:nvPr/>
        </p:nvSpPr>
        <p:spPr>
          <a:xfrm>
            <a:off x="4808157" y="8233705"/>
            <a:ext cx="4138420" cy="292989"/>
          </a:xfrm>
          <a:prstGeom prst="rect">
            <a:avLst/>
          </a:prstGeom>
        </p:spPr>
        <p:txBody>
          <a:bodyPr lIns="0" tIns="0" rIns="0" bIns="0" rtlCol="0" anchor="t">
            <a:spAutoFit/>
          </a:bodyPr>
          <a:lstStyle/>
          <a:p>
            <a:pPr marL="0" lvl="0" indent="0" algn="ctr">
              <a:lnSpc>
                <a:spcPts val="2163"/>
              </a:lnSpc>
              <a:spcBef>
                <a:spcPct val="0"/>
              </a:spcBef>
            </a:pPr>
            <a:r>
              <a:rPr lang="en-US" sz="2100" b="1" spc="178">
                <a:solidFill>
                  <a:srgbClr val="FFFFFF"/>
                </a:solidFill>
                <a:latin typeface="Poppins Heavy"/>
                <a:ea typeface="Poppins Heavy"/>
                <a:cs typeface="Poppins Heavy"/>
                <a:sym typeface="Poppins Heavy"/>
              </a:rPr>
              <a:t>Varied Sources</a:t>
            </a:r>
          </a:p>
        </p:txBody>
      </p:sp>
      <p:sp>
        <p:nvSpPr>
          <p:cNvPr id="11" name="TextBox 11"/>
          <p:cNvSpPr txBox="1"/>
          <p:nvPr/>
        </p:nvSpPr>
        <p:spPr>
          <a:xfrm>
            <a:off x="9341422" y="7750298"/>
            <a:ext cx="4138420" cy="464357"/>
          </a:xfrm>
          <a:prstGeom prst="rect">
            <a:avLst/>
          </a:prstGeom>
        </p:spPr>
        <p:txBody>
          <a:bodyPr lIns="0" tIns="0" rIns="0" bIns="0" rtlCol="0" anchor="t">
            <a:spAutoFit/>
          </a:bodyPr>
          <a:lstStyle/>
          <a:p>
            <a:pPr marL="0" lvl="0" indent="0" algn="ctr">
              <a:lnSpc>
                <a:spcPts val="3348"/>
              </a:lnSpc>
              <a:spcBef>
                <a:spcPct val="0"/>
              </a:spcBef>
            </a:pPr>
            <a:r>
              <a:rPr lang="en-US" sz="3251" b="1" spc="276">
                <a:solidFill>
                  <a:srgbClr val="FFFFFF"/>
                </a:solidFill>
                <a:latin typeface="Poppins Semi-Bold"/>
                <a:ea typeface="Poppins Semi-Bold"/>
                <a:cs typeface="Poppins Semi-Bold"/>
                <a:sym typeface="Poppins Semi-Bold"/>
              </a:rPr>
              <a:t>Sentiment Score</a:t>
            </a:r>
          </a:p>
        </p:txBody>
      </p:sp>
      <p:sp>
        <p:nvSpPr>
          <p:cNvPr id="12" name="TextBox 12"/>
          <p:cNvSpPr txBox="1"/>
          <p:nvPr/>
        </p:nvSpPr>
        <p:spPr>
          <a:xfrm>
            <a:off x="9069232" y="8233705"/>
            <a:ext cx="4138420" cy="292989"/>
          </a:xfrm>
          <a:prstGeom prst="rect">
            <a:avLst/>
          </a:prstGeom>
        </p:spPr>
        <p:txBody>
          <a:bodyPr lIns="0" tIns="0" rIns="0" bIns="0" rtlCol="0" anchor="t">
            <a:spAutoFit/>
          </a:bodyPr>
          <a:lstStyle/>
          <a:p>
            <a:pPr marL="0" lvl="0" indent="0" algn="ctr">
              <a:lnSpc>
                <a:spcPts val="2163"/>
              </a:lnSpc>
              <a:spcBef>
                <a:spcPct val="0"/>
              </a:spcBef>
            </a:pPr>
            <a:r>
              <a:rPr lang="en-US" sz="2100" b="1" spc="178">
                <a:solidFill>
                  <a:srgbClr val="FFFFFF"/>
                </a:solidFill>
                <a:latin typeface="Poppins Heavy"/>
                <a:ea typeface="Poppins Heavy"/>
                <a:cs typeface="Poppins Heavy"/>
                <a:sym typeface="Poppins Heavy"/>
              </a:rPr>
              <a:t>Title &amp; Content</a:t>
            </a:r>
          </a:p>
        </p:txBody>
      </p:sp>
      <p:pic>
        <p:nvPicPr>
          <p:cNvPr id="20" name="Audio 19">
            <a:hlinkClick r:id="" action="ppaction://media"/>
            <a:extLst>
              <a:ext uri="{FF2B5EF4-FFF2-40B4-BE49-F238E27FC236}">
                <a16:creationId xmlns:a16="http://schemas.microsoft.com/office/drawing/2014/main" id="{B32F2468-7CA9-5331-B517-031DCD809C3D}"/>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1906"/>
    </mc:Choice>
    <mc:Fallback>
      <p:transition spd="slow" advTm="21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Freeform 2"/>
          <p:cNvSpPr/>
          <p:nvPr/>
        </p:nvSpPr>
        <p:spPr>
          <a:xfrm>
            <a:off x="0" y="238125"/>
            <a:ext cx="18288000" cy="9810750"/>
          </a:xfrm>
          <a:custGeom>
            <a:avLst/>
            <a:gdLst/>
            <a:ahLst/>
            <a:cxnLst/>
            <a:rect l="l" t="t" r="r" b="b"/>
            <a:pathLst>
              <a:path w="18288000" h="9810750">
                <a:moveTo>
                  <a:pt x="0" y="0"/>
                </a:moveTo>
                <a:lnTo>
                  <a:pt x="18288000" y="0"/>
                </a:lnTo>
                <a:lnTo>
                  <a:pt x="18288000" y="9810750"/>
                </a:lnTo>
                <a:lnTo>
                  <a:pt x="0" y="9810750"/>
                </a:lnTo>
                <a:lnTo>
                  <a:pt x="0" y="0"/>
                </a:lnTo>
                <a:close/>
              </a:path>
            </a:pathLst>
          </a:custGeom>
          <a:blipFill>
            <a:blip r:embed="rId4"/>
            <a:stretch>
              <a:fillRect/>
            </a:stretch>
          </a:blipFill>
        </p:spPr>
        <p:txBody>
          <a:bodyPr/>
          <a:lstStyle/>
          <a:p>
            <a:endParaRPr lang="en-US"/>
          </a:p>
        </p:txBody>
      </p:sp>
      <p:grpSp>
        <p:nvGrpSpPr>
          <p:cNvPr id="3" name="Group 3"/>
          <p:cNvGrpSpPr/>
          <p:nvPr/>
        </p:nvGrpSpPr>
        <p:grpSpPr>
          <a:xfrm>
            <a:off x="3358651" y="6274943"/>
            <a:ext cx="1887189" cy="849670"/>
            <a:chOff x="0" y="0"/>
            <a:chExt cx="497038" cy="223781"/>
          </a:xfrm>
        </p:grpSpPr>
        <p:sp>
          <p:nvSpPr>
            <p:cNvPr id="4" name="Freeform 4"/>
            <p:cNvSpPr/>
            <p:nvPr/>
          </p:nvSpPr>
          <p:spPr>
            <a:xfrm>
              <a:off x="0" y="0"/>
              <a:ext cx="497037" cy="223781"/>
            </a:xfrm>
            <a:custGeom>
              <a:avLst/>
              <a:gdLst/>
              <a:ahLst/>
              <a:cxnLst/>
              <a:rect l="l" t="t" r="r" b="b"/>
              <a:pathLst>
                <a:path w="497037" h="223781">
                  <a:moveTo>
                    <a:pt x="0" y="0"/>
                  </a:moveTo>
                  <a:lnTo>
                    <a:pt x="497037" y="0"/>
                  </a:lnTo>
                  <a:lnTo>
                    <a:pt x="497037" y="223781"/>
                  </a:lnTo>
                  <a:lnTo>
                    <a:pt x="0" y="223781"/>
                  </a:lnTo>
                  <a:close/>
                </a:path>
              </a:pathLst>
            </a:custGeom>
            <a:solidFill>
              <a:srgbClr val="000000">
                <a:alpha val="0"/>
              </a:srgbClr>
            </a:solidFill>
            <a:ln w="38100" cap="sq">
              <a:solidFill>
                <a:srgbClr val="E01E1E"/>
              </a:solidFill>
              <a:prstDash val="solid"/>
              <a:miter/>
            </a:ln>
          </p:spPr>
          <p:txBody>
            <a:bodyPr/>
            <a:lstStyle/>
            <a:p>
              <a:endParaRPr lang="en-US"/>
            </a:p>
          </p:txBody>
        </p:sp>
        <p:sp>
          <p:nvSpPr>
            <p:cNvPr id="5" name="TextBox 5"/>
            <p:cNvSpPr txBox="1"/>
            <p:nvPr/>
          </p:nvSpPr>
          <p:spPr>
            <a:xfrm>
              <a:off x="0" y="9525"/>
              <a:ext cx="497038" cy="214256"/>
            </a:xfrm>
            <a:prstGeom prst="rect">
              <a:avLst/>
            </a:prstGeom>
          </p:spPr>
          <p:txBody>
            <a:bodyPr lIns="50800" tIns="50800" rIns="50800" bIns="50800" rtlCol="0" anchor="ctr"/>
            <a:lstStyle/>
            <a:p>
              <a:pPr algn="ctr">
                <a:lnSpc>
                  <a:spcPts val="2546"/>
                </a:lnSpc>
              </a:pPr>
              <a:endParaRPr/>
            </a:p>
          </p:txBody>
        </p:sp>
      </p:grpSp>
      <p:pic>
        <p:nvPicPr>
          <p:cNvPr id="14" name="Audio 13">
            <a:hlinkClick r:id="" action="ppaction://media"/>
            <a:extLst>
              <a:ext uri="{FF2B5EF4-FFF2-40B4-BE49-F238E27FC236}">
                <a16:creationId xmlns:a16="http://schemas.microsoft.com/office/drawing/2014/main" id="{D540A5D0-536D-F287-6CAC-7ECDD22D405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215"/>
    </mc:Choice>
    <mc:Fallback>
      <p:transition spd="slow" advTm="30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3A86A75C-4F4B-4683-9AE1-C65F6400EC91}">
      <p14:laserTraceLst xmlns:p14="http://schemas.microsoft.com/office/powerpoint/2010/main">
        <p14:tracePtLst>
          <p14:tracePt t="685" x="6858000" y="9477375"/>
          <p14:tracePt t="1570" x="3111500" y="10120313"/>
          <p14:tracePt t="1578" x="3111500" y="9764713"/>
          <p14:tracePt t="1594" x="3111500" y="9598025"/>
          <p14:tracePt t="1611" x="3111500" y="8813800"/>
          <p14:tracePt t="1632" x="3111500" y="8243888"/>
          <p14:tracePt t="1645" x="3111500" y="8053388"/>
          <p14:tracePt t="1646" x="3087688" y="7840663"/>
          <p14:tracePt t="1658" x="3063875" y="7673975"/>
          <p14:tracePt t="1678" x="3016250" y="7364413"/>
          <p14:tracePt t="1695" x="2992438" y="7175500"/>
          <p14:tracePt t="1711" x="2992438" y="7127875"/>
          <p14:tracePt t="1729" x="2992438" y="6842125"/>
          <p14:tracePt t="1744" x="2992438" y="6699250"/>
          <p14:tracePt t="1761" x="2992438" y="6532563"/>
          <p14:tracePt t="1777" x="2992438" y="6438900"/>
          <p14:tracePt t="1796" x="2968625" y="6367463"/>
          <p14:tracePt t="1809" x="2968625" y="6343650"/>
          <p14:tracePt t="1825" x="2968625" y="6319838"/>
          <p14:tracePt t="1845" x="2968625" y="6296025"/>
          <p14:tracePt t="1859" x="2968625" y="6248400"/>
          <p14:tracePt t="1864" x="2968625" y="6224588"/>
          <p14:tracePt t="1878" x="2968625" y="6200775"/>
          <p14:tracePt t="1894" x="2968625" y="6153150"/>
          <p14:tracePt t="1909" x="2968625" y="6129338"/>
          <p14:tracePt t="1929" x="2968625" y="6105525"/>
          <p14:tracePt t="1931" x="2968625" y="6057900"/>
          <p14:tracePt t="1946" x="2968625" y="5938838"/>
          <p14:tracePt t="1959" x="2968625" y="5843588"/>
          <p14:tracePt t="1962" x="2968625" y="5749925"/>
          <p14:tracePt t="1979" x="2968625" y="5630863"/>
          <p14:tracePt t="1992" x="2968625" y="5392738"/>
          <p14:tracePt t="2008" x="2968625" y="5202238"/>
          <p14:tracePt t="2025" x="2968625" y="4989513"/>
          <p14:tracePt t="2045" x="2968625" y="4775200"/>
          <p14:tracePt t="2059" x="2968625" y="4608513"/>
          <p14:tracePt t="2078" x="2968625" y="4489450"/>
          <p14:tracePt t="2092" x="2968625" y="4371975"/>
          <p14:tracePt t="2108" x="2968625" y="4300538"/>
          <p14:tracePt t="2128" x="2968625" y="4252913"/>
          <p14:tracePt t="2142" x="2968625" y="4229100"/>
          <p14:tracePt t="2159" x="2968625" y="4205288"/>
          <p14:tracePt t="2593" x="2968625" y="4181475"/>
          <p14:tracePt t="2608" x="2968625" y="4157663"/>
          <p14:tracePt t="2629" x="2968625" y="4133850"/>
          <p14:tracePt t="2644" x="2968625" y="4110038"/>
          <p14:tracePt t="2667" x="2968625" y="4086225"/>
          <p14:tracePt t="2681" x="2968625" y="4062413"/>
          <p14:tracePt t="2688" x="2968625" y="4038600"/>
          <p14:tracePt t="2706" x="2968625" y="4014788"/>
          <p14:tracePt t="2711" x="2968625" y="3990975"/>
          <p14:tracePt t="2728" x="2968625" y="3967163"/>
          <p14:tracePt t="2743" x="2968625" y="3943350"/>
          <p14:tracePt t="2759" x="2968625" y="3919538"/>
          <p14:tracePt t="3093" x="2968625" y="3895725"/>
          <p14:tracePt t="3126" x="2968625" y="3871913"/>
          <p14:tracePt t="3268" x="2968625" y="3848100"/>
          <p14:tracePt t="3345" x="2968625" y="3824288"/>
          <p14:tracePt t="4370" x="2968625" y="3848100"/>
          <p14:tracePt t="4384" x="2968625" y="3871913"/>
          <p14:tracePt t="4398" x="2968625" y="3895725"/>
          <p14:tracePt t="4428" x="2968625" y="3919538"/>
          <p14:tracePt t="4447" x="2968625" y="3943350"/>
          <p14:tracePt t="4466" x="2968625" y="3967163"/>
          <p14:tracePt t="4477" x="2968625" y="3990975"/>
          <p14:tracePt t="4496" x="2968625" y="4014788"/>
          <p14:tracePt t="4503" x="2968625" y="4038600"/>
          <p14:tracePt t="4511" x="2968625" y="4062413"/>
          <p14:tracePt t="4541" x="2968625" y="4086225"/>
          <p14:tracePt t="4556" x="2968625" y="4110038"/>
          <p14:tracePt t="4571" x="2968625" y="4133850"/>
          <p14:tracePt t="4578" x="2944813" y="4133850"/>
          <p14:tracePt t="4595" x="2944813" y="4181475"/>
          <p14:tracePt t="4610" x="2944813" y="4205288"/>
          <p14:tracePt t="4630" x="2944813" y="4229100"/>
          <p14:tracePt t="4894" x="2992438" y="4229100"/>
          <p14:tracePt t="4900" x="3063875" y="4229100"/>
          <p14:tracePt t="4909" x="3111500" y="4229100"/>
          <p14:tracePt t="4927" x="3349625" y="4229100"/>
          <p14:tracePt t="4940" x="3633788" y="4229100"/>
          <p14:tracePt t="4959" x="3776663" y="4229100"/>
          <p14:tracePt t="4977" x="3943350" y="4229100"/>
          <p14:tracePt t="4995" x="4013200" y="4229100"/>
          <p14:tracePt t="5009" x="4060825" y="4229100"/>
          <p14:tracePt t="5026" x="4108450" y="4229100"/>
          <p14:tracePt t="5046" x="4251325" y="4229100"/>
          <p14:tracePt t="5050" x="4322763" y="4229100"/>
          <p14:tracePt t="5058" x="4370388" y="4229100"/>
          <p14:tracePt t="5077" x="4441825" y="4229100"/>
          <p14:tracePt t="5093" x="4630738" y="4229100"/>
          <p14:tracePt t="5112" x="4749800" y="4229100"/>
          <p14:tracePt t="5247" x="4773613" y="4229100"/>
          <p14:tracePt t="5276" x="4797425" y="4229100"/>
          <p14:tracePt t="5309" x="4821238" y="4229100"/>
          <p14:tracePt t="5329" x="4845050" y="4229100"/>
          <p14:tracePt t="5335" x="4868863" y="4229100"/>
          <p14:tracePt t="5350" x="4892675" y="4229100"/>
          <p14:tracePt t="5358" x="4916488" y="4229100"/>
          <p14:tracePt t="5382" x="4940300" y="4229100"/>
          <p14:tracePt t="5434" x="4964113" y="4229100"/>
          <p14:tracePt t="5449" x="4987925" y="4229100"/>
          <p14:tracePt t="5472" x="5011738" y="4229100"/>
          <p14:tracePt t="5478" x="5059363" y="4229100"/>
          <p14:tracePt t="5517" x="5083175" y="4229100"/>
          <p14:tracePt t="5531" x="5106988" y="4229100"/>
          <p14:tracePt t="5554" x="5130800" y="4229100"/>
          <p14:tracePt t="5563" x="5154613" y="4229100"/>
          <p14:tracePt t="5574" x="5178425" y="4229100"/>
          <p14:tracePt t="5644" x="5200650" y="4229100"/>
          <p14:tracePt t="5650" x="5248275" y="4229100"/>
          <p14:tracePt t="5659" x="5295900" y="4229100"/>
          <p14:tracePt t="5675" x="5367338" y="4229100"/>
          <p14:tracePt t="5695" x="5438775" y="4252913"/>
          <p14:tracePt t="5697" x="5462588" y="4252913"/>
          <p14:tracePt t="5816" x="5486400" y="4252913"/>
          <p14:tracePt t="5863" x="5486400" y="4276725"/>
          <p14:tracePt t="5877" x="5486400" y="4300538"/>
          <p14:tracePt t="5883" x="5486400" y="4324350"/>
          <p14:tracePt t="5893" x="5510213" y="4324350"/>
          <p14:tracePt t="5912" x="5510213" y="4371975"/>
          <p14:tracePt t="5913" x="5510213" y="4395788"/>
          <p14:tracePt t="5926" x="5510213" y="4419600"/>
          <p14:tracePt t="5945" x="5510213" y="4443413"/>
          <p14:tracePt t="5958" x="5510213" y="4465638"/>
          <p14:tracePt t="5975" x="5510213" y="4489450"/>
          <p14:tracePt t="5990" x="5486400" y="4513263"/>
          <p14:tracePt t="6007" x="5414963" y="4513263"/>
          <p14:tracePt t="6028" x="5295900" y="4560888"/>
          <p14:tracePt t="6042" x="5272088" y="4560888"/>
          <p14:tracePt t="6056" x="5248275" y="4584700"/>
          <p14:tracePt t="6073" x="5130800" y="4584700"/>
          <p14:tracePt t="6088" x="4964113" y="4608513"/>
          <p14:tracePt t="6107" x="4678363" y="4608513"/>
          <p14:tracePt t="6111" x="4537075" y="4608513"/>
          <p14:tracePt t="6121" x="4418013" y="4608513"/>
          <p14:tracePt t="6127" x="4370388" y="4608513"/>
          <p14:tracePt t="6141" x="4275138" y="4608513"/>
          <p14:tracePt t="6167" x="4251325" y="4608513"/>
          <p14:tracePt t="6175" x="4227513" y="4608513"/>
          <p14:tracePt t="6191" x="4132263" y="4608513"/>
          <p14:tracePt t="6208" x="3943350" y="4608513"/>
          <p14:tracePt t="6222" x="3824288" y="4608513"/>
          <p14:tracePt t="6227" x="3752850" y="4608513"/>
          <p14:tracePt t="6243" x="3657600" y="4608513"/>
          <p14:tracePt t="6266" x="3633788" y="4608513"/>
          <p14:tracePt t="6289" x="3609975" y="4608513"/>
          <p14:tracePt t="6450" x="3609975" y="4632325"/>
          <p14:tracePt t="6491" x="3633788" y="4656138"/>
          <p14:tracePt t="6498" x="3657600" y="4656138"/>
          <p14:tracePt t="6509" x="3681413" y="4656138"/>
          <p14:tracePt t="6524" x="3729038" y="4679950"/>
          <p14:tracePt t="6540" x="3824288" y="4679950"/>
          <p14:tracePt t="6559" x="3989388" y="4679950"/>
          <p14:tracePt t="6576" x="4156075" y="4679950"/>
          <p14:tracePt t="6590" x="4203700" y="4679950"/>
          <p14:tracePt t="6607" x="4370388" y="4679950"/>
          <p14:tracePt t="6624" x="4513263" y="4679950"/>
          <p14:tracePt t="6629" x="4583113" y="4679950"/>
          <p14:tracePt t="6642" x="4678363" y="4679950"/>
          <p14:tracePt t="6658" x="4702175" y="4679950"/>
          <p14:tracePt t="6673" x="4725988" y="4679950"/>
          <p14:tracePt t="6742" x="4749800" y="4679950"/>
          <p14:tracePt t="6760" x="4773613" y="4679950"/>
          <p14:tracePt t="6776" x="4797425" y="4679950"/>
          <p14:tracePt t="6783" x="4821238" y="4679950"/>
          <p14:tracePt t="6822" x="4845050" y="4679950"/>
          <p14:tracePt t="6835" x="4868863" y="4679950"/>
          <p14:tracePt t="7392" x="4892675" y="4679950"/>
          <p14:tracePt t="7405" x="4916488" y="4679950"/>
          <p14:tracePt t="7422" x="4940300" y="4679950"/>
          <p14:tracePt t="7864" x="4987925" y="4679950"/>
          <p14:tracePt t="7872" x="5059363" y="4656138"/>
          <p14:tracePt t="7879" x="5130800" y="4632325"/>
          <p14:tracePt t="7890" x="5154613" y="4632325"/>
          <p14:tracePt t="7909" x="5295900" y="4608513"/>
          <p14:tracePt t="7926" x="5438775" y="4584700"/>
          <p14:tracePt t="7941" x="5557838" y="4584700"/>
          <p14:tracePt t="7958" x="5629275" y="4584700"/>
          <p14:tracePt t="8069" x="5629275" y="4608513"/>
          <p14:tracePt t="8075" x="5629275" y="4632325"/>
          <p14:tracePt t="8090" x="5629275" y="4727575"/>
          <p14:tracePt t="8106" x="5629275" y="4846638"/>
          <p14:tracePt t="8125" x="5629275" y="4918075"/>
          <p14:tracePt t="8127" x="5629275" y="5154613"/>
          <p14:tracePt t="8138" x="5581650" y="5345113"/>
          <p14:tracePt t="8158" x="5272088" y="6272213"/>
          <p14:tracePt t="8179" x="4940300" y="7080250"/>
          <p14:tracePt t="8192" x="4845050" y="7292975"/>
          <p14:tracePt t="8193" x="4797425" y="7388225"/>
          <p14:tracePt t="8207" x="4725988" y="7531100"/>
          <p14:tracePt t="8208" x="4725988" y="7602538"/>
          <p14:tracePt t="8223" x="4702175" y="7650163"/>
          <p14:tracePt t="8240" x="4678363" y="7650163"/>
          <p14:tracePt t="8399" x="4678363" y="7673975"/>
          <p14:tracePt t="8423" x="4654550" y="7697788"/>
          <p14:tracePt t="8495" x="4654550" y="7673975"/>
          <p14:tracePt t="8518" x="4678363" y="7650163"/>
          <p14:tracePt t="8533" x="4702175" y="7626350"/>
          <p14:tracePt t="8539" x="4773613" y="7626350"/>
          <p14:tracePt t="8559" x="4821238" y="7602538"/>
          <p14:tracePt t="8561" x="4940300" y="7602538"/>
          <p14:tracePt t="8570" x="5035550" y="7578725"/>
          <p14:tracePt t="8586" x="5248275" y="7578725"/>
          <p14:tracePt t="8608" x="5391150" y="7578725"/>
          <p14:tracePt t="8763" x="5367338" y="7602538"/>
          <p14:tracePt t="8770" x="5343525" y="7650163"/>
          <p14:tracePt t="8778" x="5295900" y="7697788"/>
          <p14:tracePt t="8785" x="5272088" y="7769225"/>
          <p14:tracePt t="8802" x="5154613" y="8101013"/>
          <p14:tracePt t="8822" x="5083175" y="8482013"/>
          <p14:tracePt t="8823" x="5011738" y="8694738"/>
          <p14:tracePt t="8837" x="4964113" y="8861425"/>
          <p14:tracePt t="8839" x="4940300" y="9075738"/>
          <p14:tracePt t="8853" x="4868863" y="9312275"/>
          <p14:tracePt t="8872" x="4845050" y="9383713"/>
          <p14:tracePt t="8887" x="4845050" y="9550400"/>
          <p14:tracePt t="8906" x="4845050" y="9669463"/>
          <p14:tracePt t="8923" x="4845050" y="9693275"/>
          <p14:tracePt t="9049" x="4845050" y="9669463"/>
          <p14:tracePt t="9200" x="4868863" y="9669463"/>
          <p14:tracePt t="9205" x="4868863" y="9645650"/>
          <p14:tracePt t="9266" x="4892675" y="9645650"/>
          <p14:tracePt t="9277" x="4916488" y="9645650"/>
          <p14:tracePt t="9290" x="4940300" y="9621838"/>
          <p14:tracePt t="9307" x="4964113" y="9621838"/>
          <p14:tracePt t="9323" x="4987925" y="9621838"/>
          <p14:tracePt t="9342" x="5011738" y="9598025"/>
          <p14:tracePt t="9372" x="5035550" y="9598025"/>
          <p14:tracePt t="9378" x="5059363" y="9598025"/>
          <p14:tracePt t="9386" x="5083175" y="9598025"/>
          <p14:tracePt t="9403" x="5154613" y="9598025"/>
          <p14:tracePt t="9418" x="5200650" y="9598025"/>
          <p14:tracePt t="9439" x="5295900" y="9598025"/>
          <p14:tracePt t="9459" x="5319713" y="9598025"/>
          <p14:tracePt t="9492" x="5343525" y="9598025"/>
          <p14:tracePt t="9507" x="5391150" y="9598025"/>
          <p14:tracePt t="9512" x="5534025" y="9598025"/>
          <p14:tracePt t="9528" x="5700713" y="9598025"/>
          <p14:tracePt t="9538" x="5889625" y="9598025"/>
          <p14:tracePt t="9554" x="6365875" y="9598025"/>
          <p14:tracePt t="9569" x="6745288" y="9598025"/>
          <p14:tracePt t="9589" x="7219950" y="9598025"/>
          <p14:tracePt t="9597" x="7291388" y="9598025"/>
          <p14:tracePt t="9605" x="7339013" y="9598025"/>
          <p14:tracePt t="9623" x="7434263" y="9598025"/>
          <p14:tracePt t="9640" x="7458075" y="9598025"/>
          <p14:tracePt t="9656" x="7505700" y="9574213"/>
          <p14:tracePt t="9673" x="7553325" y="9574213"/>
          <p14:tracePt t="9687" x="7600950" y="9526588"/>
          <p14:tracePt t="9693" x="7646988" y="9526588"/>
          <p14:tracePt t="9703" x="7670800" y="9526588"/>
          <p14:tracePt t="9718" x="7766050" y="9502775"/>
          <p14:tracePt t="9723" x="7789863" y="9502775"/>
          <p14:tracePt t="9740" x="7837488" y="9502775"/>
          <p14:tracePt t="9757" x="7885113" y="9502775"/>
          <p14:tracePt t="9911" x="7885113" y="9478963"/>
          <p14:tracePt t="9919" x="7908925" y="9455150"/>
          <p14:tracePt t="9925" x="7932738" y="9455150"/>
          <p14:tracePt t="9936" x="7956550" y="9431338"/>
          <p14:tracePt t="9955" x="8004175" y="9431338"/>
          <p14:tracePt t="10875" x="8004175" y="9407525"/>
          <p14:tracePt t="10885" x="7980363" y="9383713"/>
          <p14:tracePt t="10902" x="7956550" y="9359900"/>
          <p14:tracePt t="10917" x="7908925" y="9312275"/>
          <p14:tracePt t="10935" x="7861300" y="9288463"/>
          <p14:tracePt t="10955" x="7766050" y="9147175"/>
          <p14:tracePt t="10970" x="7718425" y="9075738"/>
          <p14:tracePt t="10986" x="7718425" y="9051925"/>
          <p14:tracePt t="11005" x="7718425" y="9028113"/>
          <p14:tracePt t="11019" x="7718425" y="9004300"/>
          <p14:tracePt t="11037" x="7718425" y="8909050"/>
          <p14:tracePt t="11051" x="7718425" y="8885238"/>
          <p14:tracePt t="11070" x="7718425" y="8789988"/>
          <p14:tracePt t="11085" x="7694613" y="8694738"/>
          <p14:tracePt t="11105" x="7670800" y="8623300"/>
          <p14:tracePt t="11119" x="7670800" y="8599488"/>
          <p14:tracePt t="11143" x="7670800" y="8575675"/>
          <p14:tracePt t="11155" x="7670800" y="8553450"/>
          <p14:tracePt t="11169" x="7694613" y="8553450"/>
          <p14:tracePt t="11188" x="7718425" y="8553450"/>
          <p14:tracePt t="11203" x="7742238" y="8553450"/>
          <p14:tracePt t="11224" x="7766050" y="8553450"/>
          <p14:tracePt t="11769" x="7766050" y="8482013"/>
          <p14:tracePt t="11771" x="7789863" y="8434388"/>
          <p14:tracePt t="11779" x="7861300" y="8315325"/>
          <p14:tracePt t="11787" x="7932738" y="8196263"/>
          <p14:tracePt t="11800" x="8051800" y="7981950"/>
          <p14:tracePt t="11817" x="8147050" y="7697788"/>
          <p14:tracePt t="11836" x="8218488" y="7507288"/>
          <p14:tracePt t="11851" x="8218488" y="7459663"/>
          <p14:tracePt t="11886" x="8194675" y="7459663"/>
          <p14:tracePt t="11890" x="8170863" y="7459663"/>
          <p14:tracePt t="11902" x="8147050" y="7459663"/>
          <p14:tracePt t="11919" x="8099425" y="7459663"/>
          <p14:tracePt t="11922" x="8075613" y="7459663"/>
          <p14:tracePt t="11934" x="8051800" y="7459663"/>
          <p14:tracePt t="11937" x="8004175" y="7459663"/>
          <p14:tracePt t="11954" x="7885113" y="7412038"/>
          <p14:tracePt t="11967" x="7766050" y="7316788"/>
          <p14:tracePt t="11985" x="7553325" y="7199313"/>
          <p14:tracePt t="12001" x="7434263" y="7080250"/>
          <p14:tracePt t="12018" x="7315200" y="6961188"/>
          <p14:tracePt t="12033" x="7219950" y="6865938"/>
          <p14:tracePt t="12052" x="7148513" y="6770688"/>
          <p14:tracePt t="12071" x="6959600" y="6604000"/>
          <p14:tracePt t="12086" x="6888163" y="6532563"/>
          <p14:tracePt t="12103" x="6745288" y="6486525"/>
          <p14:tracePt t="12116" x="6650038" y="6391275"/>
          <p14:tracePt t="12134" x="6602413" y="6391275"/>
          <p14:tracePt t="12151" x="6554788" y="6319838"/>
          <p14:tracePt t="12166" x="6483350" y="6296025"/>
          <p14:tracePt t="12168" x="6459538" y="6272213"/>
          <p14:tracePt t="12183" x="6389688" y="6176963"/>
          <p14:tracePt t="12202" x="6246813" y="5986463"/>
          <p14:tracePt t="12217" x="6056313" y="5821363"/>
          <p14:tracePt t="12234" x="5842000" y="5630863"/>
          <p14:tracePt t="12252" x="5676900" y="5511800"/>
          <p14:tracePt t="12270" x="5629275" y="5464175"/>
          <p14:tracePt t="12418" x="5605463" y="5464175"/>
          <p14:tracePt t="12446" x="5581650" y="5440363"/>
          <p14:tracePt t="12453" x="5557838" y="5440363"/>
          <p14:tracePt t="12468" x="5534025" y="5416550"/>
          <p14:tracePt t="12469" x="5510213" y="5392738"/>
          <p14:tracePt t="12487" x="5438775" y="5392738"/>
          <p14:tracePt t="12501" x="5391150" y="5368925"/>
          <p14:tracePt t="12517" x="5343525" y="5345113"/>
          <p14:tracePt t="12534" x="5319713" y="5345113"/>
          <p14:tracePt t="12552" x="5295900" y="5345113"/>
          <p14:tracePt t="12573" x="5272088" y="5345113"/>
          <p14:tracePt t="12588" x="5248275" y="5345113"/>
          <p14:tracePt t="12603" x="5224463" y="5345113"/>
          <p14:tracePt t="12633" x="5200650" y="5321300"/>
          <p14:tracePt t="12641" x="5178425" y="5321300"/>
          <p14:tracePt t="12656" x="5106988" y="5321300"/>
          <p14:tracePt t="12667" x="5035550" y="5297488"/>
          <p14:tracePt t="12684" x="4964113" y="5273675"/>
          <p14:tracePt t="12687" x="4892675" y="5249863"/>
          <p14:tracePt t="12705" x="4725988" y="5202238"/>
          <p14:tracePt t="12716" x="4606925" y="5178425"/>
          <p14:tracePt t="12734" x="4513263" y="5108575"/>
          <p14:tracePt t="12749" x="4489450" y="5108575"/>
          <p14:tracePt t="12769" x="4465638" y="5108575"/>
          <p14:tracePt t="12789" x="4441825" y="5084763"/>
          <p14:tracePt t="13025" x="4441825" y="5108575"/>
          <p14:tracePt t="13031" x="4441825" y="5178425"/>
          <p14:tracePt t="13039" x="4441825" y="5202238"/>
          <p14:tracePt t="13050" x="4465638" y="5273675"/>
          <p14:tracePt t="13055" x="4465638" y="5321300"/>
          <p14:tracePt t="13070" x="4465638" y="5416550"/>
          <p14:tracePt t="13087" x="4489450" y="5511800"/>
          <p14:tracePt t="13102" x="4537075" y="5654675"/>
          <p14:tracePt t="13118" x="4583113" y="5797550"/>
          <p14:tracePt t="13136" x="4797425" y="6296025"/>
          <p14:tracePt t="13156" x="4916488" y="6604000"/>
          <p14:tracePt t="13168" x="5059363" y="6889750"/>
          <p14:tracePt t="13185" x="5106988" y="7056438"/>
          <p14:tracePt t="13200" x="5130800" y="7151688"/>
          <p14:tracePt t="13218" x="5154613" y="7221538"/>
          <p14:tracePt t="13219" x="5154613" y="7245350"/>
          <p14:tracePt t="13237" x="5178425" y="7316788"/>
          <p14:tracePt t="13271" x="5200650" y="7316788"/>
          <p14:tracePt t="13378" x="5224463" y="7316788"/>
          <p14:tracePt t="13454" x="5224463" y="7292975"/>
          <p14:tracePt t="13470" x="5248275" y="7292975"/>
          <p14:tracePt t="13488" x="5248275" y="7269163"/>
          <p14:tracePt t="13518" x="5248275" y="7245350"/>
          <p14:tracePt t="13525" x="5248275" y="7221538"/>
          <p14:tracePt t="13555" x="5248275" y="7199313"/>
          <p14:tracePt t="13563" x="5248275" y="7175500"/>
          <p14:tracePt t="13585" x="5248275" y="7151688"/>
          <p14:tracePt t="13592" x="5248275" y="7104063"/>
          <p14:tracePt t="13601" x="5272088" y="7080250"/>
          <p14:tracePt t="13617" x="5272088" y="6985000"/>
          <p14:tracePt t="13634" x="5272088" y="6961188"/>
          <p14:tracePt t="13648" x="5272088" y="6913563"/>
          <p14:tracePt t="13665" x="5272088" y="6889750"/>
          <p14:tracePt t="13670" x="5272088" y="6865938"/>
          <p14:tracePt t="13686" x="5272088" y="6842125"/>
          <p14:tracePt t="13705" x="5272088" y="6794500"/>
          <p14:tracePt t="13715" x="5272088" y="6770688"/>
          <p14:tracePt t="13734" x="5272088" y="6746875"/>
          <p14:tracePt t="13750" x="5272088" y="6723063"/>
          <p14:tracePt t="14007" x="5272088" y="6699250"/>
          <p14:tracePt t="14085" x="5272088" y="6675438"/>
          <p14:tracePt t="14089" x="5272088" y="6651625"/>
          <p14:tracePt t="14103" x="5272088" y="6627813"/>
          <p14:tracePt t="14121" x="5272088" y="6604000"/>
          <p14:tracePt t="14137" x="5272088" y="6580188"/>
          <p14:tracePt t="14151" x="5272088" y="6556375"/>
          <p14:tracePt t="14170" x="5272088" y="6532563"/>
          <p14:tracePt t="14250" x="5248275" y="6532563"/>
          <p14:tracePt t="14481" x="5248275" y="6510338"/>
          <p14:tracePt t="14577" x="5272088" y="6486525"/>
          <p14:tracePt t="14606" x="5295900" y="6462713"/>
          <p14:tracePt t="14688" x="5295900" y="6486525"/>
          <p14:tracePt t="14703" x="5295900" y="6510338"/>
          <p14:tracePt t="14710" x="5295900" y="6532563"/>
          <p14:tracePt t="14719" x="5295900" y="6556375"/>
          <p14:tracePt t="14741" x="5295900" y="6580188"/>
          <p14:tracePt t="14750" x="5295900" y="6604000"/>
          <p14:tracePt t="14766" x="5295900" y="6651625"/>
          <p14:tracePt t="14787" x="5295900" y="6770688"/>
          <p14:tracePt t="14803" x="5295900" y="6818313"/>
          <p14:tracePt t="14818" x="5295900" y="6865938"/>
          <p14:tracePt t="14833" x="5295900" y="6889750"/>
          <p14:tracePt t="14850" x="5295900" y="6913563"/>
          <p14:tracePt t="14876" x="5295900" y="6937375"/>
          <p14:tracePt t="14902" x="5295900" y="6961188"/>
          <p14:tracePt t="14916" x="5295900" y="6985000"/>
          <p14:tracePt t="14936" x="5295900" y="7008813"/>
          <p14:tracePt t="14943" x="5295900" y="7032625"/>
          <p14:tracePt t="14965" x="5295900" y="7056438"/>
          <p14:tracePt t="15085" x="5295900" y="7080250"/>
          <p14:tracePt t="15100" x="5295900" y="7104063"/>
          <p14:tracePt t="15118" x="5272088" y="7104063"/>
          <p14:tracePt t="15134" x="5248275" y="7104063"/>
          <p14:tracePt t="15137" x="5224463" y="7104063"/>
          <p14:tracePt t="15150" x="5200650" y="7104063"/>
          <p14:tracePt t="15164" x="5154613" y="7104063"/>
          <p14:tracePt t="15184" x="5083175" y="7104063"/>
          <p14:tracePt t="15201" x="4964113" y="7104063"/>
          <p14:tracePt t="15214" x="4797425" y="7104063"/>
          <p14:tracePt t="15235" x="4654550" y="7127875"/>
          <p14:tracePt t="15236" x="4560888" y="7151688"/>
          <p14:tracePt t="15249" x="4489450" y="7151688"/>
          <p14:tracePt t="15251" x="4441825" y="7151688"/>
          <p14:tracePt t="15263" x="4346575" y="7151688"/>
          <p14:tracePt t="15283" x="4227513" y="7151688"/>
          <p14:tracePt t="15300" x="4084638" y="7175500"/>
          <p14:tracePt t="15304" x="4060825" y="7175500"/>
          <p14:tracePt t="15318" x="3943350" y="7175500"/>
          <p14:tracePt t="15336" x="3871913" y="7175500"/>
          <p14:tracePt t="15346" x="3848100" y="7175500"/>
          <p14:tracePt t="15371" x="3800475" y="7175500"/>
          <p14:tracePt t="15383" x="3776663" y="7175500"/>
          <p14:tracePt t="15399" x="3752850" y="7175500"/>
          <p14:tracePt t="15402" x="3729038" y="7175500"/>
          <p14:tracePt t="15420" x="3657600" y="7175500"/>
          <p14:tracePt t="15432" x="3586163" y="7199313"/>
          <p14:tracePt t="15448" x="3467100" y="7199313"/>
          <p14:tracePt t="15453" x="3371850" y="7221538"/>
          <p14:tracePt t="15464" x="3302000" y="7221538"/>
          <p14:tracePt t="15483" x="3182938" y="7221538"/>
          <p14:tracePt t="15505" x="3159125" y="7221538"/>
          <p14:tracePt t="15666" x="3159125" y="7199313"/>
          <p14:tracePt t="15674" x="3182938" y="7175500"/>
          <p14:tracePt t="15681" x="3182938" y="7151688"/>
          <p14:tracePt t="15697" x="3206750" y="7127875"/>
          <p14:tracePt t="15706" x="3206750" y="7104063"/>
          <p14:tracePt t="15717" x="3206750" y="7080250"/>
          <p14:tracePt t="15736" x="3206750" y="7032625"/>
          <p14:tracePt t="15739" x="3230563" y="7008813"/>
          <p14:tracePt t="15750" x="3230563" y="6961188"/>
          <p14:tracePt t="15765" x="3254375" y="6913563"/>
          <p14:tracePt t="15781" x="3254375" y="6865938"/>
          <p14:tracePt t="15784" x="3254375" y="6818313"/>
          <p14:tracePt t="15799" x="3254375" y="6770688"/>
          <p14:tracePt t="15815" x="3254375" y="6723063"/>
          <p14:tracePt t="15834" x="3254375" y="6699250"/>
          <p14:tracePt t="15851" x="3254375" y="6651625"/>
          <p14:tracePt t="15874" x="3254375" y="6627813"/>
          <p14:tracePt t="15896" x="3254375" y="6604000"/>
          <p14:tracePt t="15903" x="3230563" y="6604000"/>
          <p14:tracePt t="15921" x="3230563" y="6580188"/>
          <p14:tracePt t="15940" x="3230563" y="6556375"/>
          <p14:tracePt t="15965" x="3230563" y="6532563"/>
          <p14:tracePt t="15970" x="3230563" y="6510338"/>
          <p14:tracePt t="15986" x="3230563" y="6486525"/>
          <p14:tracePt t="16100" x="3230563" y="6462713"/>
          <p14:tracePt t="16137" x="3230563" y="6438900"/>
          <p14:tracePt t="16415" x="3254375" y="6438900"/>
          <p14:tracePt t="16421" x="3278188" y="6438900"/>
          <p14:tracePt t="16430" x="3349625" y="6438900"/>
          <p14:tracePt t="16448" x="3443288" y="6438900"/>
          <p14:tracePt t="16453" x="3514725" y="6438900"/>
          <p14:tracePt t="16467" x="3752850" y="6438900"/>
          <p14:tracePt t="16482" x="3895725" y="6438900"/>
          <p14:tracePt t="16496" x="3965575" y="6438900"/>
          <p14:tracePt t="16500" x="4084638" y="6438900"/>
          <p14:tracePt t="16514" x="4441825" y="6438900"/>
          <p14:tracePt t="16534" x="4892675" y="6438900"/>
          <p14:tracePt t="16546" x="5011738" y="6438900"/>
          <p14:tracePt t="16548" x="5083175" y="6438900"/>
          <p14:tracePt t="16565" x="5178425" y="6438900"/>
          <p14:tracePt t="16585" x="5200650" y="6438900"/>
          <p14:tracePt t="16652" x="5224463" y="6438900"/>
          <p14:tracePt t="16714" x="5248275" y="6438900"/>
          <p14:tracePt t="16730" x="5272088" y="6438900"/>
          <p14:tracePt t="16738" x="5295900" y="6438900"/>
          <p14:tracePt t="16781" x="5319713" y="6438900"/>
          <p14:tracePt t="17030" x="5343525" y="6438900"/>
          <p14:tracePt t="17037" x="5343525" y="6462713"/>
          <p14:tracePt t="17059" x="5343525" y="6486525"/>
          <p14:tracePt t="17065" x="5343525" y="6510338"/>
          <p14:tracePt t="17081" x="5343525" y="6532563"/>
          <p14:tracePt t="17099" x="5343525" y="6580188"/>
          <p14:tracePt t="17114" x="5343525" y="6651625"/>
          <p14:tracePt t="17132" x="5343525" y="6699250"/>
          <p14:tracePt t="17133" x="5367338" y="6723063"/>
          <p14:tracePt t="17149" x="5391150" y="6794500"/>
          <p14:tracePt t="17165" x="5414963" y="6818313"/>
          <p14:tracePt t="17234" x="5414963" y="6794500"/>
          <p14:tracePt t="17237" x="5414963" y="6770688"/>
          <p14:tracePt t="17245" x="5414963" y="6746875"/>
          <p14:tracePt t="17267" x="5414963" y="6723063"/>
          <p14:tracePt t="17269" x="5414963" y="6699250"/>
          <p14:tracePt t="17283" x="5414963" y="6675438"/>
          <p14:tracePt t="17297" x="5414963" y="6651625"/>
          <p14:tracePt t="17317" x="5367338" y="6627813"/>
          <p14:tracePt t="17332" x="5295900" y="6627813"/>
          <p14:tracePt t="17351" x="5272088" y="6627813"/>
          <p14:tracePt t="17365" x="5248275" y="6627813"/>
          <p14:tracePt t="17383" x="5200650" y="6627813"/>
          <p14:tracePt t="17398" x="5178425" y="6627813"/>
          <p14:tracePt t="17414" x="5154613" y="6627813"/>
          <p14:tracePt t="17430" x="5130800" y="6627813"/>
          <p14:tracePt t="17486" x="5106988" y="6627813"/>
          <p14:tracePt t="17493" x="5059363" y="6627813"/>
          <p14:tracePt t="17501" x="5035550" y="6627813"/>
          <p14:tracePt t="17514" x="4987925" y="6627813"/>
          <p14:tracePt t="17515" x="4964113" y="6627813"/>
          <p14:tracePt t="17532" x="4868863" y="6627813"/>
          <p14:tracePt t="17549" x="4797425" y="6627813"/>
          <p14:tracePt t="17564" x="4773613" y="6627813"/>
          <p14:tracePt t="17581" x="4749800" y="6627813"/>
          <p14:tracePt t="17598" x="4725988" y="6627813"/>
          <p14:tracePt t="17631" x="4702175" y="6627813"/>
          <p14:tracePt t="17651" x="4678363" y="6627813"/>
          <p14:tracePt t="17658" x="4654550" y="6627813"/>
          <p14:tracePt t="17808" x="4702175" y="6627813"/>
          <p14:tracePt t="17816" x="4725988" y="6627813"/>
          <p14:tracePt t="17829" x="4773613" y="6627813"/>
          <p14:tracePt t="17831" x="4821238" y="6627813"/>
          <p14:tracePt t="17851" x="4892675" y="6604000"/>
          <p14:tracePt t="17869" x="5035550" y="6604000"/>
          <p14:tracePt t="17880" x="5059363" y="6604000"/>
          <p14:tracePt t="17900" x="5130800" y="6580188"/>
          <p14:tracePt t="17921" x="5130800" y="6556375"/>
          <p14:tracePt t="17945" x="5154613" y="6556375"/>
          <p14:tracePt t="17951" x="5178425" y="6556375"/>
          <p14:tracePt t="17964" x="5200650" y="6556375"/>
          <p14:tracePt t="17966" x="5224463" y="6556375"/>
          <p14:tracePt t="17982" x="5319713" y="6556375"/>
          <p14:tracePt t="17997" x="5343525" y="6532563"/>
          <p14:tracePt t="18014" x="5367338" y="6532563"/>
          <p14:tracePt t="18030" x="5391150" y="6532563"/>
          <p14:tracePt t="18065" x="5414963" y="6532563"/>
          <p14:tracePt t="18552" x="5414963" y="6556375"/>
          <p14:tracePt t="18565" x="5414963" y="6580188"/>
          <p14:tracePt t="18573" x="5391150" y="6580188"/>
          <p14:tracePt t="18580" x="5391150" y="6604000"/>
          <p14:tracePt t="18595" x="5391150" y="6627813"/>
          <p14:tracePt t="18613" x="5367338" y="6675438"/>
          <p14:tracePt t="18627" x="5319713" y="6699250"/>
          <p14:tracePt t="18644" x="5319713" y="6723063"/>
          <p14:tracePt t="18661" x="5295900" y="6746875"/>
          <p14:tracePt t="18662" x="5272088" y="6770688"/>
          <p14:tracePt t="18680" x="5248275" y="6818313"/>
          <p14:tracePt t="18700" x="5224463" y="6818313"/>
          <p14:tracePt t="18715" x="5200650" y="6842125"/>
          <p14:tracePt t="18731" x="5200650" y="6865938"/>
          <p14:tracePt t="18746" x="5154613" y="6865938"/>
          <p14:tracePt t="18760" x="5154613" y="6889750"/>
          <p14:tracePt t="18988" x="5154613" y="6913563"/>
          <p14:tracePt t="19260" x="5130800" y="6913563"/>
          <p14:tracePt t="19916" x="5106988" y="6913563"/>
          <p14:tracePt t="20084" x="5106988" y="6889750"/>
          <p14:tracePt t="20088" x="5130800" y="6889750"/>
          <p14:tracePt t="20104" x="5154613" y="6889750"/>
          <p14:tracePt t="20115" x="5178425" y="6865938"/>
          <p14:tracePt t="20128" x="5200650" y="6842125"/>
          <p14:tracePt t="20149" x="5272088" y="6842125"/>
          <p14:tracePt t="20162" x="5343525" y="6818313"/>
          <p14:tracePt t="20181" x="5462588" y="6818313"/>
          <p14:tracePt t="20196" x="5534025" y="6794500"/>
          <p14:tracePt t="20212" x="5581650" y="6794500"/>
          <p14:tracePt t="20230" x="5605463" y="6794500"/>
          <p14:tracePt t="20246" x="5629275" y="6770688"/>
          <p14:tracePt t="20270" x="5653088" y="6770688"/>
          <p14:tracePt t="20283" x="5676900" y="6770688"/>
          <p14:tracePt t="20299" x="5676900" y="6746875"/>
          <p14:tracePt t="20735" x="5676900" y="6770688"/>
          <p14:tracePt t="20742" x="5676900" y="6794500"/>
          <p14:tracePt t="20748" x="5676900" y="6818313"/>
          <p14:tracePt t="20765" x="5676900" y="6889750"/>
          <p14:tracePt t="20777" x="5676900" y="6937375"/>
          <p14:tracePt t="20781" x="5676900" y="7008813"/>
          <p14:tracePt t="20797" x="5676900" y="7104063"/>
          <p14:tracePt t="20813" x="5676900" y="7175500"/>
          <p14:tracePt t="20830" x="5676900" y="7199313"/>
          <p14:tracePt t="20833" x="5676900" y="7221538"/>
          <p14:tracePt t="20843" x="5676900" y="7269163"/>
          <p14:tracePt t="20845" x="5676900" y="7340600"/>
          <p14:tracePt t="21031" x="5724525" y="7340600"/>
          <p14:tracePt t="21035" x="5794375" y="7340600"/>
          <p14:tracePt t="21042" x="5818188" y="7316788"/>
          <p14:tracePt t="21049" x="5889625" y="7316788"/>
          <p14:tracePt t="21059" x="5937250" y="7292975"/>
          <p14:tracePt t="21075" x="5984875" y="7221538"/>
          <p14:tracePt t="21094" x="6008688" y="7032625"/>
          <p14:tracePt t="21110" x="6008688" y="6865938"/>
          <p14:tracePt t="21129" x="6008688" y="6794500"/>
          <p14:tracePt t="21132" x="6008688" y="6770688"/>
          <p14:tracePt t="21145" x="6008688" y="6746875"/>
          <p14:tracePt t="21158" x="6008688" y="6675438"/>
          <p14:tracePt t="21181" x="5984875" y="6532563"/>
          <p14:tracePt t="21185" x="5961063" y="6486525"/>
          <p14:tracePt t="21193" x="5937250" y="6438900"/>
          <p14:tracePt t="21211" x="5842000" y="6367463"/>
          <p14:tracePt t="21230" x="5724525" y="6248400"/>
          <p14:tracePt t="21246" x="5462588" y="6129338"/>
          <p14:tracePt t="21259" x="5319713" y="6081713"/>
          <p14:tracePt t="21277" x="4987925" y="5986463"/>
          <p14:tracePt t="21292" x="4630738" y="5843588"/>
          <p14:tracePt t="21298" x="4465638" y="5821363"/>
          <p14:tracePt t="21309" x="4370388" y="5773738"/>
          <p14:tracePt t="21314" x="4227513" y="5702300"/>
          <p14:tracePt t="21327" x="4084638" y="5678488"/>
          <p14:tracePt t="21333" x="4037013" y="5678488"/>
          <p14:tracePt t="21342" x="4013200" y="5678488"/>
          <p14:tracePt t="21358" x="3965575" y="5654675"/>
          <p14:tracePt t="21375" x="3943350" y="5630863"/>
          <p14:tracePt t="21394" x="3895725" y="5607050"/>
          <p14:tracePt t="21401" x="3824288" y="5607050"/>
          <p14:tracePt t="21410" x="3729038" y="5583238"/>
          <p14:tracePt t="21425" x="3562350" y="5535613"/>
          <p14:tracePt t="21442" x="3395663" y="5487988"/>
          <p14:tracePt t="21459" x="3206750" y="5440363"/>
          <p14:tracePt t="21465" x="3159125" y="5416550"/>
          <p14:tracePt t="21479" x="3135313" y="5416550"/>
          <p14:tracePt t="21493" x="3087688" y="5392738"/>
          <p14:tracePt t="21574" x="3087688" y="5368925"/>
          <p14:tracePt t="21647" x="3111500" y="5368925"/>
          <p14:tracePt t="21720" x="3135313" y="5368925"/>
          <p14:tracePt t="21738" x="3159125" y="5368925"/>
          <p14:tracePt t="21753" x="3182938" y="5368925"/>
          <p14:tracePt t="21786" x="3206750" y="5368925"/>
          <p14:tracePt t="21821" x="3230563" y="5368925"/>
          <p14:tracePt t="21828" x="3230563" y="5345113"/>
          <p14:tracePt t="21858" x="3254375" y="5345113"/>
          <p14:tracePt t="21910" x="3278188" y="5345113"/>
          <p14:tracePt t="21949" x="3278188" y="5321300"/>
          <p14:tracePt t="22088" x="3278188" y="5297488"/>
          <p14:tracePt t="22235" x="3254375" y="5297488"/>
          <p14:tracePt t="22380" x="3254375" y="5273675"/>
          <p14:tracePt t="22435" x="3254375" y="5249863"/>
          <p14:tracePt t="22542" x="3254375" y="5226050"/>
          <p14:tracePt t="22632" x="3254375" y="5202238"/>
          <p14:tracePt t="22932" x="3254375" y="5226050"/>
          <p14:tracePt t="22939" x="3254375" y="5249863"/>
          <p14:tracePt t="22979" x="3254375" y="5273675"/>
          <p14:tracePt t="23026" x="3254375" y="5297488"/>
          <p14:tracePt t="23126" x="3254375" y="5321300"/>
          <p14:tracePt t="23148" x="3254375" y="5345113"/>
          <p14:tracePt t="23163" x="3254375" y="5368925"/>
          <p14:tracePt t="23201" x="3254375" y="5392738"/>
          <p14:tracePt t="23574" x="3278188" y="5392738"/>
          <p14:tracePt t="23630" x="3302000" y="5392738"/>
          <p14:tracePt t="23638" x="3325813" y="5392738"/>
          <p14:tracePt t="23652" x="3349625" y="5392738"/>
          <p14:tracePt t="23675" x="3371850" y="5392738"/>
          <p14:tracePt t="23691" x="3395663" y="5392738"/>
          <p14:tracePt t="23702" x="3419475" y="5392738"/>
          <p14:tracePt t="23711" x="3467100" y="5392738"/>
          <p14:tracePt t="23726" x="3538538" y="5392738"/>
          <p14:tracePt t="23743" x="3609975" y="5392738"/>
          <p14:tracePt t="23760" x="3633788" y="5392738"/>
          <p14:tracePt t="23774" x="3681413" y="5392738"/>
          <p14:tracePt t="23793" x="3729038" y="5392738"/>
          <p14:tracePt t="23811" x="3752850" y="5392738"/>
          <p14:tracePt t="23831" x="3776663" y="5392738"/>
          <p14:tracePt t="23846" x="3800475" y="5392738"/>
          <p14:tracePt t="23858" x="3824288" y="5392738"/>
          <p14:tracePt t="23860" x="3848100" y="5392738"/>
          <p14:tracePt t="23873" x="3871913" y="5392738"/>
          <p14:tracePt t="23875" x="3895725" y="5392738"/>
          <p14:tracePt t="23892" x="3943350" y="5392738"/>
          <p14:tracePt t="23907" x="3965575" y="5392738"/>
          <p14:tracePt t="23924" x="3989388" y="5392738"/>
          <p14:tracePt t="23939" x="4013200" y="5392738"/>
          <p14:tracePt t="23965" x="4037013" y="5392738"/>
          <p14:tracePt t="23974" x="4060825" y="5392738"/>
          <p14:tracePt t="23992" x="4108450" y="5392738"/>
          <p14:tracePt t="24011" x="4227513" y="5392738"/>
          <p14:tracePt t="24022" x="4251325" y="5392738"/>
          <p14:tracePt t="24040" x="4322763" y="5392738"/>
          <p14:tracePt t="24056" x="4370388" y="5392738"/>
          <p14:tracePt t="24101" x="4394200" y="5392738"/>
          <p14:tracePt t="24116" x="4418013" y="5392738"/>
          <p14:tracePt t="24123" x="4441825" y="5392738"/>
          <p14:tracePt t="24137" x="4489450" y="5392738"/>
          <p14:tracePt t="24146" x="4513263" y="5392738"/>
          <p14:tracePt t="24158" x="4560888" y="5392738"/>
          <p14:tracePt t="24174" x="4630738" y="5392738"/>
          <p14:tracePt t="24176" x="4654550" y="5392738"/>
          <p14:tracePt t="24192" x="4678363" y="5392738"/>
          <p14:tracePt t="24208" x="4702175" y="5392738"/>
          <p14:tracePt t="24225" x="4725988" y="5392738"/>
          <p14:tracePt t="24240" x="4749800" y="5392738"/>
          <p14:tracePt t="24242" x="4773613" y="5392738"/>
          <p14:tracePt t="24256" x="4797425" y="5392738"/>
          <p14:tracePt t="24276" x="4845050" y="5392738"/>
          <p14:tracePt t="24294" x="4868863" y="5392738"/>
          <p14:tracePt t="24306" x="4892675" y="5392738"/>
          <p14:tracePt t="24326" x="4916488" y="5392738"/>
          <p14:tracePt t="24328" x="4940300" y="5392738"/>
          <p14:tracePt t="24348" x="4964113" y="5392738"/>
          <p14:tracePt t="24387" x="4987925" y="5392738"/>
          <p14:tracePt t="24394" x="5011738" y="5392738"/>
          <p14:tracePt t="24410" x="5059363" y="5392738"/>
          <p14:tracePt t="24425" x="5106988" y="5392738"/>
          <p14:tracePt t="24445" x="5200650" y="5392738"/>
          <p14:tracePt t="24457" x="5248275" y="5392738"/>
          <p14:tracePt t="24474" x="5295900" y="5392738"/>
          <p14:tracePt t="24476" x="5319713" y="5392738"/>
          <p14:tracePt t="24494" x="5391150" y="5392738"/>
          <p14:tracePt t="24507" x="5438775" y="5392738"/>
          <p14:tracePt t="24525" x="5462588" y="5392738"/>
          <p14:tracePt t="24541" x="5510213" y="5392738"/>
          <p14:tracePt t="24543" x="5534025" y="5392738"/>
          <p14:tracePt t="24557" x="5557838" y="5368925"/>
          <p14:tracePt t="24576" x="5605463" y="5368925"/>
          <p14:tracePt t="24582" x="5629275" y="5368925"/>
          <p14:tracePt t="24588" x="5653088" y="5368925"/>
          <p14:tracePt t="24610" x="5700713" y="5368925"/>
          <p14:tracePt t="24626" x="5724525" y="5345113"/>
          <p14:tracePt t="24656" x="5748338" y="5345113"/>
          <p14:tracePt t="24671" x="5772150" y="5345113"/>
          <p14:tracePt t="24685" x="5794375" y="5345113"/>
          <p14:tracePt t="24701" x="5818188" y="5345113"/>
          <p14:tracePt t="24709" x="5842000" y="5345113"/>
          <p14:tracePt t="24727" x="5913438" y="5345113"/>
          <p14:tracePt t="24740" x="5913438" y="5321300"/>
          <p14:tracePt t="24756" x="5961063" y="5321300"/>
          <p14:tracePt t="24776" x="6008688" y="5321300"/>
          <p14:tracePt t="24789" x="6032500" y="5321300"/>
          <p14:tracePt t="24809" x="6056313" y="5321300"/>
          <p14:tracePt t="24828" x="6080125" y="5321300"/>
          <p14:tracePt t="24843" x="6103938" y="5321300"/>
          <p14:tracePt t="24865" x="6127750" y="5321300"/>
          <p14:tracePt t="24874" x="6151563" y="5321300"/>
          <p14:tracePt t="24890" x="6175375" y="5321300"/>
          <p14:tracePt t="24909" x="6199188" y="5321300"/>
          <p14:tracePt t="24933" x="6223000" y="5321300"/>
          <p14:tracePt t="24942" x="6246813" y="5321300"/>
          <p14:tracePt t="24956" x="6270625" y="5321300"/>
          <p14:tracePt t="24974" x="6294438" y="5321300"/>
          <p14:tracePt t="24990" x="6365875" y="5321300"/>
          <p14:tracePt t="24996" x="6389688" y="5321300"/>
          <p14:tracePt t="25009" x="6435725" y="5321300"/>
          <p14:tracePt t="25028" x="6507163" y="5321300"/>
          <p14:tracePt t="25041" x="6554788" y="5321300"/>
          <p14:tracePt t="25058" x="6602413" y="5321300"/>
          <p14:tracePt t="25074" x="6650038" y="5321300"/>
          <p14:tracePt t="25076" x="6673850" y="5321300"/>
          <p14:tracePt t="25094" x="6697663" y="5321300"/>
          <p14:tracePt t="25168" x="6721475" y="5321300"/>
          <p14:tracePt t="25190" x="6745288" y="5321300"/>
          <p14:tracePt t="25203" x="6769100" y="5321300"/>
          <p14:tracePt t="25264" x="6792913" y="5321300"/>
          <p14:tracePt t="25279" x="6816725" y="5321300"/>
          <p14:tracePt t="25292" x="6840538" y="5321300"/>
          <p14:tracePt t="25301" x="6864350" y="5321300"/>
          <p14:tracePt t="25316" x="6888163" y="5321300"/>
          <p14:tracePt t="25326" x="6911975" y="5321300"/>
          <p14:tracePt t="25563" x="6888163" y="5321300"/>
          <p14:tracePt t="25579" x="6840538" y="5321300"/>
          <p14:tracePt t="25586" x="6792913" y="5321300"/>
          <p14:tracePt t="25602" x="6697663" y="5321300"/>
          <p14:tracePt t="25611" x="6578600" y="5321300"/>
          <p14:tracePt t="25626" x="6127750" y="5345113"/>
          <p14:tracePt t="25643" x="5889625" y="5345113"/>
          <p14:tracePt t="25646" x="5724525" y="5345113"/>
          <p14:tracePt t="25661" x="5200650" y="5416550"/>
          <p14:tracePt t="25675" x="5011738" y="5416550"/>
          <p14:tracePt t="25676" x="4868863" y="5440363"/>
          <p14:tracePt t="25692" x="4560888" y="5464175"/>
          <p14:tracePt t="25712" x="4251325" y="5487988"/>
          <p14:tracePt t="25713" x="4203700" y="5487988"/>
          <p14:tracePt t="25727" x="4132263" y="5511800"/>
          <p14:tracePt t="25728" x="4084638" y="5535613"/>
          <p14:tracePt t="25744" x="3989388" y="5535613"/>
          <p14:tracePt t="25760" x="3824288" y="5583238"/>
          <p14:tracePt t="25780" x="3514725" y="5702300"/>
          <p14:tracePt t="25789" x="3419475" y="5702300"/>
          <p14:tracePt t="25807" x="3278188" y="5702300"/>
          <p14:tracePt t="25828" x="3206750" y="5702300"/>
          <p14:tracePt t="25901" x="3182938" y="5702300"/>
          <p14:tracePt t="25909" x="3159125" y="5702300"/>
          <p14:tracePt t="25943" x="3135313" y="5702300"/>
          <p14:tracePt t="25954" x="3135313" y="5678488"/>
          <p14:tracePt t="25969" x="3111500" y="5654675"/>
          <p14:tracePt t="25983" x="3087688" y="5630863"/>
          <p14:tracePt t="26050" x="3087688" y="5607050"/>
          <p14:tracePt t="26080" x="3111500" y="5583238"/>
          <p14:tracePt t="26089" x="3135313" y="5583238"/>
          <p14:tracePt t="26103" x="3135313" y="5559425"/>
          <p14:tracePt t="26112" x="3159125" y="5559425"/>
          <p14:tracePt t="26132" x="3182938" y="5559425"/>
          <p14:tracePt t="26162" x="3206750" y="5535613"/>
          <p14:tracePt t="26178" x="3230563" y="5535613"/>
          <p14:tracePt t="26185" x="3254375" y="5511800"/>
          <p14:tracePt t="26207" x="3254375" y="5487988"/>
          <p14:tracePt t="26230" x="3254375" y="5464175"/>
          <p14:tracePt t="26253" x="3254375" y="5440363"/>
          <p14:tracePt t="26478" x="3254375" y="5464175"/>
          <p14:tracePt t="26486" x="3254375" y="5487988"/>
          <p14:tracePt t="26508" x="3254375" y="5511800"/>
          <p14:tracePt t="26516" x="3254375" y="5535613"/>
          <p14:tracePt t="26538" x="3254375" y="5559425"/>
          <p14:tracePt t="26546" x="3254375" y="5583238"/>
          <p14:tracePt t="26554" x="3254375" y="5607050"/>
          <p14:tracePt t="26575" x="3254375" y="5630863"/>
          <p14:tracePt t="26588" x="3254375" y="5654675"/>
          <p14:tracePt t="26605" x="3254375" y="5678488"/>
          <p14:tracePt t="26625" x="3254375" y="5726113"/>
          <p14:tracePt t="26637" x="3254375" y="5749925"/>
          <p14:tracePt t="26653" x="3254375" y="5773738"/>
          <p14:tracePt t="26676" x="3254375" y="5797550"/>
          <p14:tracePt t="26686" x="3254375" y="5821363"/>
          <p14:tracePt t="26688" x="3254375" y="5843588"/>
          <p14:tracePt t="26719" x="3254375" y="5867400"/>
          <p14:tracePt t="26733" x="3254375" y="5891213"/>
          <p14:tracePt t="26787" x="3254375" y="5915025"/>
          <p14:tracePt t="26801" x="3254375" y="5938838"/>
          <p14:tracePt t="26816" x="3254375" y="5962650"/>
          <p14:tracePt t="26839" x="3254375" y="5986463"/>
          <p14:tracePt t="26846" x="3254375" y="6010275"/>
          <p14:tracePt t="26861" x="3254375" y="6034088"/>
          <p14:tracePt t="26871" x="3254375" y="6057900"/>
          <p14:tracePt t="26890" x="3254375" y="6081713"/>
          <p14:tracePt t="26903" x="3254375" y="6105525"/>
          <p14:tracePt t="26920" x="3254375" y="6129338"/>
          <p14:tracePt t="26937" x="3254375" y="6153150"/>
          <p14:tracePt t="26954" x="3254375" y="6176963"/>
          <p14:tracePt t="26974" x="3254375" y="6200775"/>
          <p14:tracePt t="27057" x="3254375" y="6224588"/>
          <p14:tracePt t="27132" x="3254375" y="6248400"/>
          <p14:tracePt t="28341" x="3206750" y="6248400"/>
          <p14:tracePt t="28346" x="3111500" y="6200775"/>
          <p14:tracePt t="28353" x="3016250" y="6081713"/>
          <p14:tracePt t="28370" x="2801938" y="5867400"/>
          <p14:tracePt t="28388" x="2517775" y="5511800"/>
          <p14:tracePt t="28403" x="2279650" y="5037138"/>
          <p14:tracePt t="28420" x="1971675" y="4465638"/>
          <p14:tracePt t="28436" x="1590675" y="3824288"/>
          <p14:tracePt t="28452" x="996950" y="3017838"/>
          <p14:tracePt t="28469" x="355600" y="2233613"/>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8406054" y="2290925"/>
            <a:ext cx="8853205" cy="5254577"/>
          </a:xfrm>
          <a:prstGeom prst="rect">
            <a:avLst/>
          </a:prstGeom>
          <a:solidFill>
            <a:srgbClr val="C9E265"/>
          </a:solidFill>
        </p:spPr>
        <p:txBody>
          <a:bodyPr/>
          <a:lstStyle/>
          <a:p>
            <a:endParaRPr lang="en-US"/>
          </a:p>
        </p:txBody>
      </p:sp>
      <p:sp>
        <p:nvSpPr>
          <p:cNvPr id="3" name="AutoShape 3"/>
          <p:cNvSpPr/>
          <p:nvPr/>
        </p:nvSpPr>
        <p:spPr>
          <a:xfrm>
            <a:off x="8406054" y="7545502"/>
            <a:ext cx="8853205" cy="198979"/>
          </a:xfrm>
          <a:prstGeom prst="rect">
            <a:avLst/>
          </a:prstGeom>
          <a:solidFill>
            <a:srgbClr val="FFFFFF"/>
          </a:solidFill>
        </p:spPr>
        <p:txBody>
          <a:bodyPr/>
          <a:lstStyle/>
          <a:p>
            <a:endParaRPr lang="en-US"/>
          </a:p>
        </p:txBody>
      </p:sp>
      <p:sp>
        <p:nvSpPr>
          <p:cNvPr id="4" name="TextBox 4"/>
          <p:cNvSpPr txBox="1"/>
          <p:nvPr/>
        </p:nvSpPr>
        <p:spPr>
          <a:xfrm>
            <a:off x="10977599" y="2690819"/>
            <a:ext cx="5459779" cy="2024913"/>
          </a:xfrm>
          <a:prstGeom prst="rect">
            <a:avLst/>
          </a:prstGeom>
        </p:spPr>
        <p:txBody>
          <a:bodyPr lIns="0" tIns="0" rIns="0" bIns="0" rtlCol="0" anchor="t">
            <a:spAutoFit/>
          </a:bodyPr>
          <a:lstStyle/>
          <a:p>
            <a:pPr algn="r">
              <a:lnSpc>
                <a:spcPts val="7558"/>
              </a:lnSpc>
            </a:pPr>
            <a:r>
              <a:rPr lang="en-US" sz="7338" b="1" spc="623">
                <a:solidFill>
                  <a:srgbClr val="000000"/>
                </a:solidFill>
                <a:latin typeface="Poppins Ultra-Bold"/>
                <a:ea typeface="Poppins Ultra-Bold"/>
                <a:cs typeface="Poppins Ultra-Bold"/>
                <a:sym typeface="Poppins Ultra-Bold"/>
              </a:rPr>
              <a:t>Portfolio</a:t>
            </a:r>
          </a:p>
          <a:p>
            <a:pPr algn="r">
              <a:lnSpc>
                <a:spcPts val="7558"/>
              </a:lnSpc>
            </a:pPr>
            <a:r>
              <a:rPr lang="en-US" sz="7338" b="1" spc="623">
                <a:solidFill>
                  <a:srgbClr val="000000"/>
                </a:solidFill>
                <a:latin typeface="Poppins Ultra-Bold"/>
                <a:ea typeface="Poppins Ultra-Bold"/>
                <a:cs typeface="Poppins Ultra-Bold"/>
                <a:sym typeface="Poppins Ultra-Bold"/>
              </a:rPr>
              <a:t>Analysis</a:t>
            </a:r>
          </a:p>
        </p:txBody>
      </p:sp>
      <p:sp>
        <p:nvSpPr>
          <p:cNvPr id="5" name="TextBox 5"/>
          <p:cNvSpPr txBox="1"/>
          <p:nvPr/>
        </p:nvSpPr>
        <p:spPr>
          <a:xfrm>
            <a:off x="551137" y="9772097"/>
            <a:ext cx="15709835" cy="274319"/>
          </a:xfrm>
          <a:prstGeom prst="rect">
            <a:avLst/>
          </a:prstGeom>
        </p:spPr>
        <p:txBody>
          <a:bodyPr lIns="0" tIns="0" rIns="0" bIns="0" rtlCol="0" anchor="t">
            <a:spAutoFit/>
          </a:bodyPr>
          <a:lstStyle/>
          <a:p>
            <a:pPr marL="0" lvl="0" indent="0" algn="r">
              <a:lnSpc>
                <a:spcPts val="1932"/>
              </a:lnSpc>
              <a:spcBef>
                <a:spcPct val="0"/>
              </a:spcBef>
            </a:pPr>
            <a:r>
              <a:rPr lang="en-US" sz="1876" b="1" spc="159">
                <a:solidFill>
                  <a:srgbClr val="FFFFFF"/>
                </a:solidFill>
                <a:latin typeface="Poppins Medium"/>
                <a:ea typeface="Poppins Medium"/>
                <a:cs typeface="Poppins Medium"/>
                <a:sym typeface="Poppins Medium"/>
              </a:rPr>
              <a:t>"</a:t>
            </a:r>
            <a:r>
              <a:rPr lang="en-US" sz="1876" b="1" i="1" spc="159">
                <a:solidFill>
                  <a:srgbClr val="FFFFFF"/>
                </a:solidFill>
                <a:latin typeface="Poppins Medium Italics"/>
                <a:ea typeface="Poppins Medium Italics"/>
                <a:cs typeface="Poppins Medium Italics"/>
                <a:sym typeface="Poppins Medium Italics"/>
              </a:rPr>
              <a:t>Be fearful when others are greedy and greedy only when others are fearful.</a:t>
            </a:r>
            <a:r>
              <a:rPr lang="en-US" sz="1876" b="1" spc="159">
                <a:solidFill>
                  <a:srgbClr val="FFFFFF"/>
                </a:solidFill>
                <a:latin typeface="Poppins Medium"/>
                <a:ea typeface="Poppins Medium"/>
                <a:cs typeface="Poppins Medium"/>
                <a:sym typeface="Poppins Medium"/>
              </a:rPr>
              <a:t>" — Warren Buffett </a:t>
            </a:r>
          </a:p>
        </p:txBody>
      </p:sp>
      <p:pic>
        <p:nvPicPr>
          <p:cNvPr id="6" name="Picture 6"/>
          <p:cNvPicPr>
            <a:picLocks noChangeAspect="1"/>
          </p:cNvPicPr>
          <p:nvPr/>
        </p:nvPicPr>
        <p:blipFill>
          <a:blip r:embed="rId5"/>
          <a:stretch>
            <a:fillRect/>
          </a:stretch>
        </p:blipFill>
        <p:spPr>
          <a:xfrm>
            <a:off x="681444" y="1731293"/>
            <a:ext cx="7372872" cy="7303041"/>
          </a:xfrm>
          <a:prstGeom prst="rect">
            <a:avLst/>
          </a:prstGeom>
        </p:spPr>
      </p:pic>
      <p:sp>
        <p:nvSpPr>
          <p:cNvPr id="7" name="TextBox 7"/>
          <p:cNvSpPr txBox="1"/>
          <p:nvPr/>
        </p:nvSpPr>
        <p:spPr>
          <a:xfrm>
            <a:off x="8654010" y="5062891"/>
            <a:ext cx="8057597" cy="1568211"/>
          </a:xfrm>
          <a:prstGeom prst="rect">
            <a:avLst/>
          </a:prstGeom>
        </p:spPr>
        <p:txBody>
          <a:bodyPr lIns="0" tIns="0" rIns="0" bIns="0" rtlCol="0" anchor="t">
            <a:spAutoFit/>
          </a:bodyPr>
          <a:lstStyle/>
          <a:p>
            <a:pPr marL="0" lvl="0" indent="0" algn="r">
              <a:lnSpc>
                <a:spcPts val="3018"/>
              </a:lnSpc>
              <a:spcBef>
                <a:spcPct val="0"/>
              </a:spcBef>
            </a:pPr>
            <a:r>
              <a:rPr lang="en-US" sz="2930" b="1" spc="249">
                <a:solidFill>
                  <a:srgbClr val="000000"/>
                </a:solidFill>
                <a:latin typeface="Poppins Medium"/>
                <a:ea typeface="Poppins Medium"/>
                <a:cs typeface="Poppins Medium"/>
                <a:sym typeface="Poppins Medium"/>
              </a:rPr>
              <a:t>Select multiple stocks to compare and compare it to the S&amp;P500 to see if ones portfolio of stocks is doing better or worse than the S&amp;P500.  </a:t>
            </a:r>
          </a:p>
        </p:txBody>
      </p:sp>
      <p:pic>
        <p:nvPicPr>
          <p:cNvPr id="16" name="Audio 15">
            <a:hlinkClick r:id="" action="ppaction://media"/>
            <a:extLst>
              <a:ext uri="{FF2B5EF4-FFF2-40B4-BE49-F238E27FC236}">
                <a16:creationId xmlns:a16="http://schemas.microsoft.com/office/drawing/2014/main" id="{E2341D50-58F4-9FBF-1FE8-E3A6F29E17C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480"/>
    </mc:Choice>
    <mc:Fallback>
      <p:transition spd="slow" advTm="28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238125"/>
            <a:ext cx="18288000" cy="9810750"/>
          </a:xfrm>
          <a:custGeom>
            <a:avLst/>
            <a:gdLst/>
            <a:ahLst/>
            <a:cxnLst/>
            <a:rect l="l" t="t" r="r" b="b"/>
            <a:pathLst>
              <a:path w="18288000" h="9810750">
                <a:moveTo>
                  <a:pt x="0" y="0"/>
                </a:moveTo>
                <a:lnTo>
                  <a:pt x="18288000" y="0"/>
                </a:lnTo>
                <a:lnTo>
                  <a:pt x="18288000" y="9810750"/>
                </a:lnTo>
                <a:lnTo>
                  <a:pt x="0" y="9810750"/>
                </a:lnTo>
                <a:lnTo>
                  <a:pt x="0" y="0"/>
                </a:lnTo>
                <a:close/>
              </a:path>
            </a:pathLst>
          </a:custGeom>
          <a:blipFill>
            <a:blip r:embed="rId4"/>
            <a:stretch>
              <a:fillRect/>
            </a:stretch>
          </a:blipFill>
        </p:spPr>
        <p:txBody>
          <a:bodyPr/>
          <a:lstStyle/>
          <a:p>
            <a:endParaRPr lang="en-US"/>
          </a:p>
        </p:txBody>
      </p:sp>
      <p:pic>
        <p:nvPicPr>
          <p:cNvPr id="6" name="Audio 5">
            <a:hlinkClick r:id="" action="ppaction://media"/>
            <a:extLst>
              <a:ext uri="{FF2B5EF4-FFF2-40B4-BE49-F238E27FC236}">
                <a16:creationId xmlns:a16="http://schemas.microsoft.com/office/drawing/2014/main" id="{7001B411-73AE-0EB7-96BD-6BC2A645C92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8264"/>
    </mc:Choice>
    <mc:Fallback>
      <p:transition spd="slow" advTm="28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129" x="6810375" y="9382125"/>
          <p14:tracePt t="2357" x="3063875" y="9740900"/>
          <p14:tracePt t="2370" x="2968625" y="9502775"/>
          <p14:tracePt t="2387" x="2849563" y="8575675"/>
          <p14:tracePt t="2406" x="2754313" y="8005763"/>
          <p14:tracePt t="2421" x="2708275" y="7793038"/>
          <p14:tracePt t="2440" x="2660650" y="7269163"/>
          <p14:tracePt t="2459" x="2589213" y="6770688"/>
          <p14:tracePt t="2469" x="2517775" y="6627813"/>
          <p14:tracePt t="2491" x="2446338" y="6367463"/>
          <p14:tracePt t="2492" x="2398713" y="6248400"/>
          <p14:tracePt t="2505" x="2374900" y="6105525"/>
          <p14:tracePt t="2506" x="2374900" y="5986463"/>
          <p14:tracePt t="2522" x="2374900" y="5891213"/>
          <p14:tracePt t="2537" x="2374900" y="5726113"/>
          <p14:tracePt t="2553" x="2374900" y="5559425"/>
          <p14:tracePt t="2569" x="2374900" y="5440363"/>
          <p14:tracePt t="2586" x="2374900" y="5345113"/>
          <p14:tracePt t="2605" x="2470150" y="5108575"/>
          <p14:tracePt t="2622" x="2517775" y="4989513"/>
          <p14:tracePt t="2636" x="2541588" y="4941888"/>
          <p14:tracePt t="2657" x="2589213" y="4894263"/>
          <p14:tracePt t="2672" x="2613025" y="4822825"/>
          <p14:tracePt t="2688" x="2684463" y="4751388"/>
          <p14:tracePt t="2702" x="2732088" y="4703763"/>
          <p14:tracePt t="2720" x="2754313" y="4703763"/>
          <p14:tracePt t="2738" x="2801938" y="4656138"/>
          <p14:tracePt t="2755" x="2873375" y="4656138"/>
          <p14:tracePt t="2769" x="2897188" y="4656138"/>
          <p14:tracePt t="2787" x="2944813" y="4656138"/>
          <p14:tracePt t="2801" x="2968625" y="4703763"/>
          <p14:tracePt t="2806" x="3016250" y="4727575"/>
          <p14:tracePt t="2821" x="3016250" y="4775200"/>
          <p14:tracePt t="3017" x="3016250" y="4799013"/>
          <p14:tracePt t="3023" x="3040063" y="4799013"/>
          <p14:tracePt t="3038" x="3087688" y="4799013"/>
          <p14:tracePt t="3052" x="3159125" y="4799013"/>
          <p14:tracePt t="3070" x="3206750" y="4775200"/>
          <p14:tracePt t="3088" x="3254375" y="4751388"/>
          <p14:tracePt t="3102" x="3302000" y="4703763"/>
          <p14:tracePt t="3118" x="3325813" y="4679950"/>
          <p14:tracePt t="3120" x="3349625" y="4679950"/>
          <p14:tracePt t="3138" x="3349625" y="4656138"/>
          <p14:tracePt t="3158" x="3349625" y="4632325"/>
          <p14:tracePt t="3168" x="3349625" y="4608513"/>
          <p14:tracePt t="3187" x="3349625" y="4584700"/>
          <p14:tracePt t="3274" x="3349625" y="4560888"/>
          <p14:tracePt t="3335" x="3349625" y="4537075"/>
          <p14:tracePt t="3372" x="3349625" y="4513263"/>
          <p14:tracePt t="3376" x="3349625" y="4489450"/>
          <p14:tracePt t="3431" x="3349625" y="4465638"/>
          <p14:tracePt t="3520" x="3349625" y="4443413"/>
          <p14:tracePt t="3549" x="3349625" y="4419600"/>
          <p14:tracePt t="3594" x="3349625" y="4395788"/>
          <p14:tracePt t="3617" x="3349625" y="4371975"/>
          <p14:tracePt t="3663" x="3349625" y="4348163"/>
          <p14:tracePt t="3701" x="3349625" y="4324350"/>
          <p14:tracePt t="4389" x="3349625" y="4300538"/>
          <p14:tracePt t="4411" x="3349625" y="4276725"/>
          <p14:tracePt t="4426" x="3349625" y="4252913"/>
          <p14:tracePt t="4960" x="3349625" y="4229100"/>
          <p14:tracePt t="4982" x="3349625" y="4205288"/>
          <p14:tracePt t="5260" x="3325813" y="4205288"/>
          <p14:tracePt t="5274" x="3325813" y="4229100"/>
          <p14:tracePt t="5291" x="3302000" y="4252913"/>
          <p14:tracePt t="5304" x="3302000" y="4276725"/>
          <p14:tracePt t="5324" x="3302000" y="4348163"/>
          <p14:tracePt t="5326" x="3278188" y="4348163"/>
          <p14:tracePt t="5338" x="3278188" y="4371975"/>
          <p14:tracePt t="5354" x="3278188" y="4395788"/>
          <p14:tracePt t="5369" x="3278188" y="4419600"/>
          <p14:tracePt t="5386" x="3278188" y="4443413"/>
          <p14:tracePt t="5409" x="3278188" y="4465638"/>
          <p14:tracePt t="5627" x="3278188" y="4443413"/>
          <p14:tracePt t="5633" x="3278188" y="4419600"/>
          <p14:tracePt t="5657" x="3278188" y="4395788"/>
          <p14:tracePt t="5671" x="3278188" y="4371975"/>
          <p14:tracePt t="5679" x="3278188" y="4348163"/>
          <p14:tracePt t="5686" x="3278188" y="4324350"/>
          <p14:tracePt t="5704" x="3278188" y="4300538"/>
          <p14:tracePt t="5720" x="3278188" y="4252913"/>
          <p14:tracePt t="5735" x="3254375" y="4252913"/>
          <p14:tracePt t="5758" x="3254375" y="4229100"/>
          <p14:tracePt t="5770" x="3254375" y="4205288"/>
          <p14:tracePt t="5800" x="3254375" y="4181475"/>
          <p14:tracePt t="5830" x="3254375" y="4157663"/>
          <p14:tracePt t="5835" x="3254375" y="4133850"/>
          <p14:tracePt t="5868" x="3254375" y="4110038"/>
          <p14:tracePt t="5873" x="3254375" y="4086225"/>
          <p14:tracePt t="5885" x="3254375" y="4062413"/>
          <p14:tracePt t="5903" x="3254375" y="3990975"/>
          <p14:tracePt t="5942" x="3254375" y="3967163"/>
          <p14:tracePt t="6026" x="3254375" y="3943350"/>
          <p14:tracePt t="6067" x="3254375" y="3919538"/>
          <p14:tracePt t="6091" x="3254375" y="3895725"/>
          <p14:tracePt t="6105" x="3254375" y="3871913"/>
          <p14:tracePt t="6303" x="3254375" y="3848100"/>
          <p14:tracePt t="6349" x="3254375" y="3824288"/>
          <p14:tracePt t="6360" x="3278188" y="3824288"/>
          <p14:tracePt t="6368" x="3302000" y="3800475"/>
          <p14:tracePt t="6386" x="3349625" y="3776663"/>
          <p14:tracePt t="6401" x="3419475" y="3776663"/>
          <p14:tracePt t="6418" x="3490913" y="3754438"/>
          <p14:tracePt t="6435" x="3538538" y="3754438"/>
          <p14:tracePt t="6436" x="3609975" y="3754438"/>
          <p14:tracePt t="6452" x="3729038" y="3754438"/>
          <p14:tracePt t="6473" x="3895725" y="3754438"/>
          <p14:tracePt t="6484" x="3965575" y="3754438"/>
          <p14:tracePt t="6503" x="4156075" y="3754438"/>
          <p14:tracePt t="6520" x="4298950" y="3754438"/>
          <p14:tracePt t="6532" x="4394200" y="3754438"/>
          <p14:tracePt t="6550" x="4513263" y="3754438"/>
          <p14:tracePt t="6567" x="4678363" y="3754438"/>
          <p14:tracePt t="6582" x="4845050" y="3754438"/>
          <p14:tracePt t="6585" x="4940300" y="3754438"/>
          <p14:tracePt t="6601" x="5106988" y="3754438"/>
          <p14:tracePt t="6617" x="5248275" y="3754438"/>
          <p14:tracePt t="6633" x="5414963" y="3754438"/>
          <p14:tracePt t="6650" x="5510213" y="3754438"/>
          <p14:tracePt t="6667" x="5676900" y="3730625"/>
          <p14:tracePt t="6668" x="5818188" y="3730625"/>
          <p14:tracePt t="6684" x="5984875" y="3730625"/>
          <p14:tracePt t="6699" x="6175375" y="3730625"/>
          <p14:tracePt t="6717" x="6342063" y="3730625"/>
          <p14:tracePt t="6733" x="6459538" y="3730625"/>
          <p14:tracePt t="6749" x="6602413" y="3730625"/>
          <p14:tracePt t="6773" x="6769100" y="3730625"/>
          <p14:tracePt t="6783" x="6816725" y="3730625"/>
          <p14:tracePt t="6800" x="6935788" y="3730625"/>
          <p14:tracePt t="6818" x="7124700" y="3730625"/>
          <p14:tracePt t="6834" x="7267575" y="3730625"/>
          <p14:tracePt t="6847" x="7410450" y="3730625"/>
          <p14:tracePt t="6865" x="7458075" y="3730625"/>
          <p14:tracePt t="6882" x="7553325" y="3730625"/>
          <p14:tracePt t="6901" x="7670800" y="3730625"/>
          <p14:tracePt t="6917" x="7766050" y="3730625"/>
          <p14:tracePt t="6933" x="7861300" y="3730625"/>
          <p14:tracePt t="6949" x="7932738" y="3730625"/>
          <p14:tracePt t="6973" x="8004175" y="3730625"/>
          <p14:tracePt t="6982" x="8075613" y="3730625"/>
          <p14:tracePt t="6985" x="8123238" y="3730625"/>
          <p14:tracePt t="7000" x="8194675" y="3730625"/>
          <p14:tracePt t="7017" x="8288338" y="3730625"/>
          <p14:tracePt t="7032" x="8359775" y="3730625"/>
          <p14:tracePt t="7035" x="8407400" y="3730625"/>
          <p14:tracePt t="7050" x="8431213" y="3730625"/>
          <p14:tracePt t="7051" x="8455025" y="3730625"/>
          <p14:tracePt t="7064" x="8502650" y="3730625"/>
          <p14:tracePt t="7086" x="8550275" y="3730625"/>
          <p14:tracePt t="7100" x="8669338" y="3730625"/>
          <p14:tracePt t="7116" x="8836025" y="3730625"/>
          <p14:tracePt t="7119" x="8953500" y="3730625"/>
          <p14:tracePt t="7136" x="9239250" y="3730625"/>
          <p14:tracePt t="7150" x="9499600" y="3730625"/>
          <p14:tracePt t="7171" x="9880600" y="3730625"/>
          <p14:tracePt t="7188" x="9975850" y="3730625"/>
          <p14:tracePt t="7202" x="10188575" y="3730625"/>
          <p14:tracePt t="7218" x="10426700" y="3730625"/>
          <p14:tracePt t="7231" x="10569575" y="3730625"/>
          <p14:tracePt t="7247" x="10758488" y="3730625"/>
          <p14:tracePt t="7264" x="10877550" y="3730625"/>
          <p14:tracePt t="7285" x="11139488" y="3730625"/>
          <p14:tracePt t="7302" x="11234738" y="3730625"/>
          <p14:tracePt t="7316" x="11376025" y="3730625"/>
          <p14:tracePt t="7333" x="11661775" y="3730625"/>
          <p14:tracePt t="7350" x="11898313" y="3730625"/>
          <p14:tracePt t="7351" x="11993563" y="3730625"/>
          <p14:tracePt t="7367" x="12160250" y="3730625"/>
          <p14:tracePt t="7388" x="12398375" y="3730625"/>
          <p14:tracePt t="7402" x="12446000" y="3730625"/>
          <p14:tracePt t="7416" x="12515850" y="3730625"/>
          <p14:tracePt t="7434" x="12920663" y="3730625"/>
          <p14:tracePt t="7450" x="13252450" y="3730625"/>
          <p14:tracePt t="7466" x="13609638" y="3730625"/>
          <p14:tracePt t="7484" x="13893800" y="3730625"/>
          <p14:tracePt t="7499" x="14131925" y="3706813"/>
          <p14:tracePt t="7516" x="14322425" y="3706813"/>
          <p14:tracePt t="7533" x="14487525" y="3706813"/>
          <p14:tracePt t="7547" x="14630400" y="3706813"/>
          <p14:tracePt t="7564" x="14797088" y="3706813"/>
          <p14:tracePt t="7587" x="15105063" y="3706813"/>
          <p14:tracePt t="7602" x="15367000" y="3706813"/>
          <p14:tracePt t="7614" x="15486063" y="3706813"/>
          <p14:tracePt t="7631" x="15698788" y="3683000"/>
          <p14:tracePt t="7649" x="15841663" y="3683000"/>
          <p14:tracePt t="7650" x="15936913" y="3683000"/>
          <p14:tracePt t="7668" x="16055975" y="3683000"/>
          <p14:tracePt t="7685" x="16103600" y="3683000"/>
          <p14:tracePt t="7702" x="16151225" y="3683000"/>
          <p14:tracePt t="7704" x="16173450" y="3683000"/>
          <p14:tracePt t="7715" x="16197263" y="3683000"/>
          <p14:tracePt t="7732" x="16244888" y="3683000"/>
          <p14:tracePt t="7735" x="16268700" y="3683000"/>
          <p14:tracePt t="7750" x="16340138" y="3683000"/>
          <p14:tracePt t="7766" x="16506825" y="3683000"/>
          <p14:tracePt t="7781" x="16744950" y="3683000"/>
          <p14:tracePt t="7789" x="16838613" y="3683000"/>
          <p14:tracePt t="7799" x="16957675" y="3683000"/>
          <p14:tracePt t="7803" x="17148175" y="3683000"/>
          <p14:tracePt t="7817" x="17362488" y="3683000"/>
          <p14:tracePt t="7831" x="17527588" y="3683000"/>
          <p14:tracePt t="7850" x="17670463" y="3683000"/>
          <p14:tracePt t="7866" x="17718088" y="3683000"/>
          <p14:tracePt t="7886" x="17741900" y="3683000"/>
          <p14:tracePt t="7929" x="17765713" y="3683000"/>
          <p14:tracePt t="7936" x="17789525" y="3683000"/>
          <p14:tracePt t="7954" x="17884775" y="3683000"/>
          <p14:tracePt t="7966" x="17956213" y="3683000"/>
          <p14:tracePt t="7980" x="17980025" y="3683000"/>
          <p14:tracePt t="8073" x="17980025" y="3706813"/>
          <p14:tracePt t="8085" x="17980025" y="3730625"/>
          <p14:tracePt t="8092" x="17956213" y="3730625"/>
          <p14:tracePt t="8101" x="17956213" y="3754438"/>
          <p14:tracePt t="8120" x="17932400" y="3776663"/>
          <p14:tracePt t="8123" x="17932400" y="3824288"/>
          <p14:tracePt t="8131" x="17908588" y="3848100"/>
          <p14:tracePt t="8147" x="17884775" y="3919538"/>
          <p14:tracePt t="8166" x="17884775" y="3943350"/>
          <p14:tracePt t="8190" x="17884775" y="4014788"/>
          <p14:tracePt t="8201" x="17884775" y="4038600"/>
          <p14:tracePt t="8218" x="17884775" y="4062413"/>
          <p14:tracePt t="8235" x="17860963" y="4133850"/>
          <p14:tracePt t="8248" x="17860963" y="4157663"/>
          <p14:tracePt t="8265" x="17860963" y="4181475"/>
          <p14:tracePt t="8281" x="17837150" y="4181475"/>
          <p14:tracePt t="8300" x="17837150" y="4205288"/>
          <p14:tracePt t="8317" x="17837150" y="4229100"/>
          <p14:tracePt t="8372" x="17813338" y="4229100"/>
          <p14:tracePt t="8394" x="17789525" y="4252913"/>
          <p14:tracePt t="8408" x="17765713" y="4252913"/>
          <p14:tracePt t="8424" x="17741900" y="4252913"/>
          <p14:tracePt t="8435" x="17718088" y="4276725"/>
          <p14:tracePt t="8451" x="17646650" y="4300538"/>
          <p14:tracePt t="8454" x="17575213" y="4300538"/>
          <p14:tracePt t="8466" x="17527588" y="4324350"/>
          <p14:tracePt t="8482" x="17338675" y="4324350"/>
          <p14:tracePt t="8503" x="17124363" y="4324350"/>
          <p14:tracePt t="8517" x="16910050" y="4324350"/>
          <p14:tracePt t="8531" x="16721138" y="4324350"/>
          <p14:tracePt t="8547" x="16602075" y="4324350"/>
          <p14:tracePt t="8568" x="16435388" y="4324350"/>
          <p14:tracePt t="8586" x="16292513" y="4324350"/>
          <p14:tracePt t="8604" x="16103600" y="4324350"/>
          <p14:tracePt t="8617" x="15984538" y="4324350"/>
          <p14:tracePt t="8619" x="15817850" y="4324350"/>
          <p14:tracePt t="8634" x="15343188" y="4300538"/>
          <p14:tracePt t="8653" x="14986000" y="4276725"/>
          <p14:tracePt t="8667" x="14701838" y="4276725"/>
          <p14:tracePt t="8687" x="14250988" y="4276725"/>
          <p14:tracePt t="8699" x="14155738" y="4276725"/>
          <p14:tracePt t="8719" x="13989050" y="4276725"/>
          <p14:tracePt t="8737" x="13681075" y="4276725"/>
          <p14:tracePt t="8739" x="13466763" y="4276725"/>
          <p14:tracePt t="8752" x="13228638" y="4276725"/>
          <p14:tracePt t="8752" x="12992100" y="4276725"/>
          <p14:tracePt t="8768" x="12446000" y="4276725"/>
          <p14:tracePt t="8784" x="11733213" y="4276725"/>
          <p14:tracePt t="8805" x="10758488" y="4276725"/>
          <p14:tracePt t="8818" x="10498138" y="4276725"/>
          <p14:tracePt t="8837" x="9382125" y="4276725"/>
          <p14:tracePt t="8851" x="8977313" y="4276725"/>
          <p14:tracePt t="8866" x="8669338" y="4276725"/>
          <p14:tracePt t="8884" x="8478838" y="4276725"/>
          <p14:tracePt t="8898" x="8335963" y="4276725"/>
          <p14:tracePt t="8915" x="8218488" y="4276725"/>
          <p14:tracePt t="8935" x="8027988" y="4276725"/>
          <p14:tracePt t="8946" x="7932738" y="4276725"/>
          <p14:tracePt t="8965" x="7553325" y="4276725"/>
          <p14:tracePt t="8981" x="7315200" y="4300538"/>
          <p14:tracePt t="8998" x="6983413" y="4348163"/>
          <p14:tracePt t="9005" x="6769100" y="4348163"/>
          <p14:tracePt t="9010" x="6626225" y="4348163"/>
          <p14:tracePt t="9019" x="6411913" y="4348163"/>
          <p14:tracePt t="9034" x="6175375" y="4348163"/>
          <p14:tracePt t="9049" x="5653088" y="4371975"/>
          <p14:tracePt t="9069" x="5106988" y="4371975"/>
          <p14:tracePt t="9084" x="4821238" y="4371975"/>
          <p14:tracePt t="9088" x="4749800" y="4371975"/>
          <p14:tracePt t="9096" x="4606925" y="4371975"/>
          <p14:tracePt t="9113" x="4441825" y="4371975"/>
          <p14:tracePt t="9133" x="4418013" y="4371975"/>
          <p14:tracePt t="9166" x="4394200" y="4371975"/>
          <p14:tracePt t="9189" x="4346575" y="4395788"/>
          <p14:tracePt t="9196" x="4322763" y="4395788"/>
          <p14:tracePt t="9208" x="4275138" y="4395788"/>
          <p14:tracePt t="9212" x="4251325" y="4395788"/>
          <p14:tracePt t="9234" x="4037013" y="4419600"/>
          <p14:tracePt t="9250" x="3989388" y="4419600"/>
          <p14:tracePt t="9262" x="3848100" y="4419600"/>
          <p14:tracePt t="9283" x="3776663" y="4419600"/>
          <p14:tracePt t="9298" x="3752850" y="4419600"/>
          <p14:tracePt t="9384" x="3729038" y="4419600"/>
          <p14:tracePt t="9391" x="3705225" y="4419600"/>
          <p14:tracePt t="9405" x="3681413" y="4419600"/>
          <p14:tracePt t="9421" x="3657600" y="4419600"/>
          <p14:tracePt t="9436" x="3633788" y="4419600"/>
          <p14:tracePt t="9447" x="3609975" y="4419600"/>
          <p14:tracePt t="9466" x="3586163" y="4419600"/>
          <p14:tracePt t="9879" x="3586163" y="4443413"/>
          <p14:tracePt t="9885" x="3609975" y="4465638"/>
          <p14:tracePt t="9901" x="3633788" y="4465638"/>
          <p14:tracePt t="9917" x="3657600" y="4513263"/>
          <p14:tracePt t="9932" x="3681413" y="4537075"/>
          <p14:tracePt t="9945" x="3681413" y="4560888"/>
          <p14:tracePt t="9962" x="3705225" y="4560888"/>
          <p14:tracePt t="10167" x="3729038" y="4560888"/>
          <p14:tracePt t="10501" x="3752850" y="4560888"/>
          <p14:tracePt t="10555" x="3752850" y="4584700"/>
          <p14:tracePt t="11258" x="3776663" y="4584700"/>
          <p14:tracePt t="11515" x="3800475" y="4584700"/>
          <p14:tracePt t="11577" x="3800475" y="4560888"/>
          <p14:tracePt t="11725" x="3800475" y="4537075"/>
          <p14:tracePt t="11785" x="3800475" y="4513263"/>
          <p14:tracePt t="11859" x="3824288" y="4489450"/>
          <p14:tracePt t="12680" x="3824288" y="4513263"/>
          <p14:tracePt t="12763" x="3824288" y="4537075"/>
          <p14:tracePt t="12804" x="3824288" y="4560888"/>
          <p14:tracePt t="12930" x="3824288" y="4537075"/>
          <p14:tracePt t="12947" x="3824288" y="4513263"/>
          <p14:tracePt t="12953" x="3824288" y="4489450"/>
          <p14:tracePt t="12980" x="3824288" y="4465638"/>
          <p14:tracePt t="12983" x="3824288" y="4443413"/>
          <p14:tracePt t="13140" x="3824288" y="4419600"/>
          <p14:tracePt t="13166" x="3824288" y="4395788"/>
          <p14:tracePt t="13360" x="3824288" y="4419600"/>
          <p14:tracePt t="13366" x="3848100" y="4419600"/>
          <p14:tracePt t="13377" x="3848100" y="4443413"/>
          <p14:tracePt t="13383" x="3871913" y="4489450"/>
          <p14:tracePt t="13397" x="3871913" y="4513263"/>
          <p14:tracePt t="13413" x="3919538" y="4560888"/>
          <p14:tracePt t="13429" x="3943350" y="4584700"/>
          <p14:tracePt t="13433" x="3965575" y="4608513"/>
          <p14:tracePt t="13448" x="3989388" y="4608513"/>
          <p14:tracePt t="13466" x="4013200" y="4656138"/>
          <p14:tracePt t="13480" x="4037013" y="4656138"/>
          <p14:tracePt t="13494" x="4060825" y="4656138"/>
          <p14:tracePt t="13510" x="4156075" y="4679950"/>
          <p14:tracePt t="13526" x="4322763" y="4679950"/>
          <p14:tracePt t="13543" x="4441825" y="4679950"/>
          <p14:tracePt t="13561" x="4606925" y="4656138"/>
          <p14:tracePt t="13578" x="4654550" y="4632325"/>
          <p14:tracePt t="13595" x="4654550" y="4608513"/>
          <p14:tracePt t="13608" x="4678363" y="4560888"/>
          <p14:tracePt t="13626" x="4678363" y="4537075"/>
          <p14:tracePt t="13643" x="4678363" y="4489450"/>
          <p14:tracePt t="13659" x="4702175" y="4489450"/>
          <p14:tracePt t="13675" x="4702175" y="4465638"/>
          <p14:tracePt t="13696" x="4702175" y="4443413"/>
          <p14:tracePt t="13726" x="4702175" y="4419600"/>
          <p14:tracePt t="13788" x="4702175" y="4395788"/>
          <p14:tracePt t="13834" x="4702175" y="4371975"/>
          <p14:tracePt t="14072" x="4725988" y="4395788"/>
          <p14:tracePt t="14086" x="4725988" y="4419600"/>
          <p14:tracePt t="14094" x="4749800" y="4443413"/>
          <p14:tracePt t="14111" x="4773613" y="4489450"/>
          <p14:tracePt t="14129" x="4797425" y="4513263"/>
          <p14:tracePt t="14144" x="4845050" y="4537075"/>
          <p14:tracePt t="14163" x="4916488" y="4584700"/>
          <p14:tracePt t="14177" x="4964113" y="4608513"/>
          <p14:tracePt t="14195" x="5011738" y="4608513"/>
          <p14:tracePt t="14211" x="5083175" y="4608513"/>
          <p14:tracePt t="14227" x="5130800" y="4608513"/>
          <p14:tracePt t="14229" x="5154613" y="4608513"/>
          <p14:tracePt t="14245" x="5200650" y="4608513"/>
          <p14:tracePt t="14261" x="5248275" y="4513263"/>
          <p14:tracePt t="14279" x="5295900" y="4443413"/>
          <p14:tracePt t="14296" x="5343525" y="4371975"/>
          <p14:tracePt t="14312" x="5343525" y="4324350"/>
          <p14:tracePt t="15181" x="5295900" y="4324350"/>
          <p14:tracePt t="15191" x="5224463" y="4324350"/>
          <p14:tracePt t="15196" x="5083175" y="4348163"/>
          <p14:tracePt t="15211" x="4940300" y="4371975"/>
          <p14:tracePt t="15227" x="4654550" y="4443413"/>
          <p14:tracePt t="15242" x="4322763" y="4489450"/>
          <p14:tracePt t="15259" x="4013200" y="4584700"/>
          <p14:tracePt t="15274" x="3824288" y="4679950"/>
          <p14:tracePt t="15293" x="3633788" y="4846638"/>
          <p14:tracePt t="15309" x="3562350" y="4965700"/>
          <p14:tracePt t="15326" x="3538538" y="5037138"/>
          <p14:tracePt t="15343" x="3467100" y="5202238"/>
          <p14:tracePt t="15360" x="3419475" y="5607050"/>
          <p14:tracePt t="15377" x="3395663" y="5821363"/>
          <p14:tracePt t="15391" x="3395663" y="6105525"/>
          <p14:tracePt t="15409" x="3395663" y="6462713"/>
          <p14:tracePt t="15426" x="3419475" y="6794500"/>
          <p14:tracePt t="15443" x="3490913" y="7032625"/>
          <p14:tracePt t="15459" x="3514725" y="7175500"/>
          <p14:tracePt t="15476" x="3562350" y="7292975"/>
          <p14:tracePt t="15492" x="3586163" y="7364413"/>
          <p14:tracePt t="15511" x="3609975" y="7412038"/>
          <p14:tracePt t="15526" x="3633788" y="7459663"/>
          <p14:tracePt t="15548" x="3657600" y="7459663"/>
          <p14:tracePt t="15559" x="3681413" y="7483475"/>
          <p14:tracePt t="15577" x="3705225" y="7483475"/>
          <p14:tracePt t="15579" x="3729038" y="7507288"/>
          <p14:tracePt t="15595" x="3776663" y="7507288"/>
          <p14:tracePt t="15612" x="3824288" y="7531100"/>
          <p14:tracePt t="15624" x="3919538" y="7554913"/>
          <p14:tracePt t="15641" x="3989388" y="7554913"/>
          <p14:tracePt t="15659" x="4013200" y="7554913"/>
          <p14:tracePt t="15677" x="4037013" y="7578725"/>
          <p14:tracePt t="15890" x="4037013" y="7554913"/>
          <p14:tracePt t="15915" x="4037013" y="7531100"/>
          <p14:tracePt t="15925" x="4037013" y="7483475"/>
          <p14:tracePt t="15944" x="4037013" y="7459663"/>
          <p14:tracePt t="15945" x="4013200" y="7435850"/>
          <p14:tracePt t="15961" x="3989388" y="7412038"/>
          <p14:tracePt t="15976" x="3989388" y="7388225"/>
          <p14:tracePt t="15991" x="3965575" y="7364413"/>
          <p14:tracePt t="16013" x="3965575" y="7340600"/>
          <p14:tracePt t="16025" x="3943350" y="7316788"/>
          <p14:tracePt t="16028" x="3919538" y="7292975"/>
          <p14:tracePt t="16040" x="3919538" y="7269163"/>
          <p14:tracePt t="16060" x="3848100" y="7151688"/>
          <p14:tracePt t="16073" x="3776663" y="7056438"/>
          <p14:tracePt t="16093" x="3776663" y="6985000"/>
          <p14:tracePt t="16096" x="3729038" y="6889750"/>
          <p14:tracePt t="16114" x="3609975" y="6651625"/>
          <p14:tracePt t="16126" x="3514725" y="6415088"/>
          <p14:tracePt t="16143" x="3371850" y="6176963"/>
          <p14:tracePt t="16159" x="3278188" y="5986463"/>
          <p14:tracePt t="16176" x="3182938" y="5821363"/>
          <p14:tracePt t="16190" x="3159125" y="5749925"/>
          <p14:tracePt t="16194" x="3111500" y="5678488"/>
          <p14:tracePt t="16209" x="3111500" y="5630863"/>
          <p14:tracePt t="16229" x="3111500" y="5607050"/>
          <p14:tracePt t="16231" x="3087688" y="5559425"/>
          <p14:tracePt t="16246" x="3087688" y="5535613"/>
          <p14:tracePt t="16258" x="3087688" y="5511800"/>
          <p14:tracePt t="16275" x="3087688" y="5487988"/>
          <p14:tracePt t="16328" x="3063875" y="5487988"/>
          <p14:tracePt t="16366" x="3063875" y="5559425"/>
          <p14:tracePt t="16375" x="3063875" y="5654675"/>
          <p14:tracePt t="16381" x="3063875" y="5702300"/>
          <p14:tracePt t="16392" x="3087688" y="5797550"/>
          <p14:tracePt t="16413" x="3135313" y="6129338"/>
          <p14:tracePt t="16427" x="3206750" y="6627813"/>
          <p14:tracePt t="16445" x="3254375" y="6985000"/>
          <p14:tracePt t="16458" x="3325813" y="7388225"/>
          <p14:tracePt t="16476" x="3349625" y="7721600"/>
          <p14:tracePt t="16478" x="3371850" y="7958138"/>
          <p14:tracePt t="16491" x="3371850" y="8124825"/>
          <p14:tracePt t="16496" x="3371850" y="8196263"/>
          <p14:tracePt t="16510" x="3371850" y="8315325"/>
          <p14:tracePt t="16524" x="3371850" y="8529638"/>
          <p14:tracePt t="16540" x="3371850" y="8599488"/>
          <p14:tracePt t="16612" x="3395663" y="8599488"/>
          <p14:tracePt t="16627" x="3443288" y="8599488"/>
          <p14:tracePt t="16635" x="3467100" y="8599488"/>
          <p14:tracePt t="16643" x="3514725" y="8599488"/>
          <p14:tracePt t="16662" x="3562350" y="8575675"/>
          <p14:tracePt t="16675" x="3633788" y="8553450"/>
          <p14:tracePt t="16696" x="3824288" y="8505825"/>
          <p14:tracePt t="16711" x="3989388" y="8458200"/>
          <p14:tracePt t="16731" x="4179888" y="8410575"/>
          <p14:tracePt t="16742" x="4251325" y="8386763"/>
          <p14:tracePt t="16760" x="4322763" y="8339138"/>
          <p14:tracePt t="16773" x="4322763" y="8315325"/>
          <p14:tracePt t="16778" x="4322763" y="8291513"/>
          <p14:tracePt t="16793" x="4322763" y="8267700"/>
          <p14:tracePt t="16811" x="4322763" y="8196263"/>
          <p14:tracePt t="16827" x="4298950" y="8029575"/>
          <p14:tracePt t="16844" x="4251325" y="7934325"/>
          <p14:tracePt t="16847" x="4203700" y="7816850"/>
          <p14:tracePt t="16858" x="4179888" y="7745413"/>
          <p14:tracePt t="16876" x="4060825" y="7435850"/>
          <p14:tracePt t="16889" x="4013200" y="7388225"/>
          <p14:tracePt t="16892" x="3965575" y="7316788"/>
          <p14:tracePt t="16910" x="3943350" y="7221538"/>
          <p14:tracePt t="17011" x="3943350" y="7199313"/>
          <p14:tracePt t="17057" x="3943350" y="7175500"/>
          <p14:tracePt t="17085" x="3943350" y="7151688"/>
          <p14:tracePt t="17115" x="3943350" y="7127875"/>
          <p14:tracePt t="17378" x="3989388" y="7151688"/>
          <p14:tracePt t="17385" x="4037013" y="7151688"/>
          <p14:tracePt t="17393" x="4156075" y="7175500"/>
          <p14:tracePt t="17411" x="4537075" y="7245350"/>
          <p14:tracePt t="17427" x="5319713" y="7316788"/>
          <p14:tracePt t="17446" x="6959600" y="7459663"/>
          <p14:tracePt t="17462" x="7742238" y="7459663"/>
          <p14:tracePt t="17477" x="8621713" y="7531100"/>
          <p14:tracePt t="17491" x="8977313" y="7531100"/>
          <p14:tracePt t="17512" x="10093325" y="7650163"/>
          <p14:tracePt t="17514" x="10782300" y="7745413"/>
          <p14:tracePt t="17531" x="11945938" y="7864475"/>
          <p14:tracePt t="17542" x="12539663" y="7886700"/>
          <p14:tracePt t="17542" x="13204825" y="7934325"/>
          <p14:tracePt t="17561" x="13822363" y="7934325"/>
          <p14:tracePt t="17577" x="14392275" y="7958138"/>
          <p14:tracePt t="17590" x="14678025" y="7958138"/>
          <p14:tracePt t="17608" x="14749463" y="7958138"/>
          <p14:tracePt t="17629" x="14773275" y="7934325"/>
          <p14:tracePt t="17639" x="14797088" y="7910513"/>
          <p14:tracePt t="17642" x="14820900" y="7886700"/>
          <p14:tracePt t="17657" x="14844713" y="7793038"/>
          <p14:tracePt t="17677" x="14892338" y="7673975"/>
          <p14:tracePt t="17677" x="14916150" y="7602538"/>
          <p14:tracePt t="17692" x="14938375" y="7554913"/>
          <p14:tracePt t="17694" x="14986000" y="7483475"/>
          <p14:tracePt t="17708" x="15033625" y="7459663"/>
          <p14:tracePt t="17729" x="15224125" y="7269163"/>
          <p14:tracePt t="17731" x="15271750" y="7221538"/>
          <p14:tracePt t="17745" x="15390813" y="7175500"/>
          <p14:tracePt t="17745" x="15509875" y="7104063"/>
          <p14:tracePt t="17762" x="15841663" y="6961188"/>
          <p14:tracePt t="17775" x="15960725" y="6889750"/>
          <p14:tracePt t="17777" x="16008350" y="6865938"/>
          <p14:tracePt t="17793" x="16340138" y="6746875"/>
          <p14:tracePt t="17807" x="16602075" y="6675438"/>
          <p14:tracePt t="17826" x="16767175" y="6675438"/>
          <p14:tracePt t="17829" x="16933863" y="6604000"/>
          <p14:tracePt t="17844" x="17148175" y="6580188"/>
          <p14:tracePt t="17858" x="17267238" y="6556375"/>
          <p14:tracePt t="17878" x="17314863" y="6532563"/>
          <p14:tracePt t="17891" x="17314863" y="6510338"/>
          <p14:tracePt t="17918" x="17314863" y="6486525"/>
          <p14:tracePt t="17926" x="17338675" y="6486525"/>
          <p14:tracePt t="17948" x="17408525" y="6391275"/>
          <p14:tracePt t="17955" x="17456150" y="6319838"/>
          <p14:tracePt t="17976" x="17551400" y="6248400"/>
          <p14:tracePt t="17978" x="17551400" y="6200775"/>
          <p14:tracePt t="17992" x="17575213" y="6176963"/>
          <p14:tracePt t="18015" x="17599025" y="6153150"/>
          <p14:tracePt t="18022" x="17599025" y="6129338"/>
          <p14:tracePt t="18046" x="17622838" y="6129338"/>
          <p14:tracePt t="18055" x="17622838" y="6105525"/>
          <p14:tracePt t="18077" x="17622838" y="6057900"/>
          <p14:tracePt t="18092" x="17622838" y="6034088"/>
          <p14:tracePt t="18106" x="17622838" y="5986463"/>
          <p14:tracePt t="18122" x="17622838" y="5915025"/>
          <p14:tracePt t="18138" x="17622838" y="5867400"/>
          <p14:tracePt t="18154" x="17622838" y="5821363"/>
          <p14:tracePt t="18171" x="17599025" y="5797550"/>
          <p14:tracePt t="18189" x="17599025" y="5773738"/>
          <p14:tracePt t="18209" x="17575213" y="5726113"/>
          <p14:tracePt t="18232" x="17551400" y="5678488"/>
          <p14:tracePt t="18242" x="17551400" y="5654675"/>
          <p14:tracePt t="18255" x="17527588" y="5654675"/>
          <p14:tracePt t="18276" x="17527588" y="5630863"/>
          <p14:tracePt t="18300" x="17527588" y="5607050"/>
          <p14:tracePt t="18315" x="17527588" y="5583238"/>
          <p14:tracePt t="18338" x="17527588" y="5559425"/>
          <p14:tracePt t="18354" x="17527588" y="5535613"/>
          <p14:tracePt t="18376" x="17527588" y="5511800"/>
          <p14:tracePt t="18407" x="17527588" y="5487988"/>
          <p14:tracePt t="18436" x="17527588" y="5464175"/>
          <p14:tracePt t="18446" x="17503775" y="5464175"/>
          <p14:tracePt t="18482" x="17503775" y="5440363"/>
          <p14:tracePt t="18696" x="17527588" y="5440363"/>
          <p14:tracePt t="18699" x="17551400" y="5440363"/>
          <p14:tracePt t="18705" x="17599025" y="5440363"/>
          <p14:tracePt t="18722" x="17646650" y="5440363"/>
          <p14:tracePt t="18739" x="17718088" y="5440363"/>
          <p14:tracePt t="18755" x="17741900" y="5440363"/>
          <p14:tracePt t="18774" x="17765713" y="5440363"/>
          <p14:tracePt t="18910" x="17765713" y="5464175"/>
          <p14:tracePt t="18956" x="17741900" y="5487988"/>
          <p14:tracePt t="18968" x="17741900" y="5511800"/>
          <p14:tracePt t="19038" x="17718088" y="5511800"/>
          <p14:tracePt t="19052" x="17694275" y="5511800"/>
          <p14:tracePt t="19059" x="17670463" y="5511800"/>
          <p14:tracePt t="19076" x="17646650" y="5535613"/>
          <p14:tracePt t="19089" x="17622838" y="5535613"/>
          <p14:tracePt t="19106" x="17599025" y="5559425"/>
          <p14:tracePt t="19125" x="17575213" y="5559425"/>
          <p14:tracePt t="19138" x="17551400" y="5559425"/>
          <p14:tracePt t="19142" x="17503775" y="5559425"/>
          <p14:tracePt t="19158" x="17479963" y="5559425"/>
          <p14:tracePt t="19173" x="17432338" y="5559425"/>
          <p14:tracePt t="19197" x="17408525" y="5559425"/>
          <p14:tracePt t="19343" x="17456150" y="5559425"/>
          <p14:tracePt t="19359" x="17503775" y="5559425"/>
          <p14:tracePt t="19367" x="17551400" y="5559425"/>
          <p14:tracePt t="19372" x="17575213" y="5559425"/>
          <p14:tracePt t="19388" x="17622838" y="5559425"/>
          <p14:tracePt t="19406" x="17670463" y="5559425"/>
          <p14:tracePt t="19421" x="17694275" y="5559425"/>
          <p14:tracePt t="19452" x="17718088" y="5559425"/>
          <p14:tracePt t="19474" x="17741900" y="5559425"/>
          <p14:tracePt t="19557" x="17741900" y="5583238"/>
          <p14:tracePt t="19568" x="17741900" y="5607050"/>
          <p14:tracePt t="19576" x="17741900" y="5630863"/>
          <p14:tracePt t="19590" x="17718088" y="5630863"/>
          <p14:tracePt t="19609" x="17718088" y="5654675"/>
          <p14:tracePt t="19622" x="17718088" y="5678488"/>
          <p14:tracePt t="19637" x="17694275" y="5678488"/>
          <p14:tracePt t="19673" x="17670463" y="5678488"/>
          <p14:tracePt t="19680" x="17670463" y="5702300"/>
          <p14:tracePt t="19690" x="17646650" y="5702300"/>
          <p14:tracePt t="19705" x="17646650" y="5726113"/>
          <p14:tracePt t="19722" x="17622838" y="5726113"/>
          <p14:tracePt t="19751" x="17599025" y="5749925"/>
          <p14:tracePt t="19875" x="17622838" y="5749925"/>
          <p14:tracePt t="19890" x="17646650" y="5749925"/>
          <p14:tracePt t="19897" x="17670463" y="5749925"/>
          <p14:tracePt t="19905" x="17694275" y="5749925"/>
          <p14:tracePt t="19920" x="17718088" y="5749925"/>
          <p14:tracePt t="19953" x="17741900" y="5749925"/>
          <p14:tracePt t="20001" x="17741900" y="5773738"/>
          <p14:tracePt t="20035" x="17741900" y="5797550"/>
          <p14:tracePt t="20087" x="17741900" y="5821363"/>
          <p14:tracePt t="20102" x="17741900" y="5843588"/>
          <p14:tracePt t="20109" x="17718088" y="5843588"/>
          <p14:tracePt t="20140" x="17718088" y="5867400"/>
          <p14:tracePt t="20161" x="17718088" y="5891213"/>
          <p14:tracePt t="20183" x="17718088" y="5915025"/>
          <p14:tracePt t="20205" x="17765713" y="5915025"/>
          <p14:tracePt t="20213" x="17765713" y="5938838"/>
          <p14:tracePt t="20220" x="17765713" y="5962650"/>
          <p14:tracePt t="20350" x="17741900" y="5962650"/>
          <p14:tracePt t="20362" x="17718088" y="5962650"/>
          <p14:tracePt t="20378" x="17694275" y="5986463"/>
          <p14:tracePt t="20387" x="17670463" y="5986463"/>
          <p14:tracePt t="20431" x="17670463" y="6010275"/>
          <p14:tracePt t="20539" x="17646650" y="6010275"/>
          <p14:tracePt t="20585" x="17622838" y="6010275"/>
          <p14:tracePt t="20597" x="17599025" y="6010275"/>
          <p14:tracePt t="20626" x="17575213" y="6010275"/>
          <p14:tracePt t="20649" x="17551400" y="6010275"/>
          <p14:tracePt t="20679" x="17527588" y="6010275"/>
          <p14:tracePt t="20687" x="17503775" y="6010275"/>
          <p14:tracePt t="20709" x="17479963" y="6010275"/>
          <p14:tracePt t="21725" x="17479963" y="6034088"/>
          <p14:tracePt t="21737" x="17479963" y="6081713"/>
          <p14:tracePt t="21742" x="17432338" y="6105525"/>
          <p14:tracePt t="21753" x="17408525" y="6129338"/>
          <p14:tracePt t="21769" x="17362488" y="6224588"/>
          <p14:tracePt t="21773" x="17338675" y="6248400"/>
          <p14:tracePt t="21790" x="17314863" y="6272213"/>
          <p14:tracePt t="21811" x="17291050" y="6296025"/>
          <p14:tracePt t="21863" x="17267238" y="6296025"/>
          <p14:tracePt t="21874" x="17243425" y="6296025"/>
          <p14:tracePt t="21877" x="17219613" y="6296025"/>
          <p14:tracePt t="21890" x="17171988" y="6296025"/>
          <p14:tracePt t="21908" x="17029113" y="6224588"/>
          <p14:tracePt t="21921" x="16981488" y="6176963"/>
          <p14:tracePt t="21941" x="16862425" y="6153150"/>
          <p14:tracePt t="21958" x="16625888" y="6010275"/>
          <p14:tracePt t="21969" x="16292513" y="5938838"/>
          <p14:tracePt t="21991" x="15486063" y="5797550"/>
          <p14:tracePt t="22010" x="14725650" y="5797550"/>
          <p14:tracePt t="22022" x="14203363" y="5797550"/>
          <p14:tracePt t="22039" x="13893800" y="5797550"/>
          <p14:tracePt t="22054" x="13300075" y="5821363"/>
          <p14:tracePt t="22057" x="12992100" y="5843588"/>
          <p14:tracePt t="22075" x="12539663" y="5938838"/>
          <p14:tracePt t="22090" x="12017375" y="5986463"/>
          <p14:tracePt t="22107" x="11518900" y="6081713"/>
          <p14:tracePt t="22121" x="10782300" y="6224588"/>
          <p14:tracePt t="22137" x="9975850" y="6319838"/>
          <p14:tracePt t="22156" x="9048750" y="6391275"/>
          <p14:tracePt t="22173" x="8288338" y="6462713"/>
          <p14:tracePt t="22191" x="6816725" y="6627813"/>
          <p14:tracePt t="22208" x="5272088" y="6794500"/>
          <p14:tracePt t="22221" x="5011738" y="6842125"/>
          <p14:tracePt t="22235" x="3943350" y="6937375"/>
          <p14:tracePt t="22239" x="3705225" y="6937375"/>
          <p14:tracePt t="22252" x="3419475" y="6985000"/>
          <p14:tracePt t="22269" x="3087688" y="7008813"/>
          <p14:tracePt t="22287" x="2992438" y="7008813"/>
          <p14:tracePt t="22329" x="2968625" y="7008813"/>
          <p14:tracePt t="22365" x="2944813" y="7008813"/>
          <p14:tracePt t="22418" x="3040063" y="6985000"/>
          <p14:tracePt t="22426" x="3230563" y="6961188"/>
          <p14:tracePt t="22435" x="3562350" y="6937375"/>
          <p14:tracePt t="22452" x="4227513" y="6889750"/>
          <p14:tracePt t="22471" x="5200650" y="6889750"/>
          <p14:tracePt t="22485" x="6056313" y="6865938"/>
          <p14:tracePt t="22502" x="6650038" y="6842125"/>
          <p14:tracePt t="22519" x="7053263" y="6794500"/>
          <p14:tracePt t="22538" x="7148513" y="6770688"/>
          <p14:tracePt t="22585" x="7172325" y="6770688"/>
          <p14:tracePt t="22590" x="7196138" y="6770688"/>
          <p14:tracePt t="22608" x="7267575" y="6770688"/>
          <p14:tracePt t="22621" x="7339013" y="6746875"/>
          <p14:tracePt t="22638" x="7434263" y="6699250"/>
          <p14:tracePt t="22653" x="7481888" y="6675438"/>
          <p14:tracePt t="22672" x="7553325" y="6604000"/>
          <p14:tracePt t="22675" x="7623175" y="6556375"/>
          <p14:tracePt t="22689" x="7718425" y="6486525"/>
          <p14:tracePt t="22706" x="7932738" y="6391275"/>
          <p14:tracePt t="22722" x="8335963" y="6176963"/>
          <p14:tracePt t="22737" x="8645525" y="6057900"/>
          <p14:tracePt t="22754" x="8929688" y="6034088"/>
          <p14:tracePt t="22773" x="9167813" y="6034088"/>
          <p14:tracePt t="22790" x="9310688" y="6057900"/>
          <p14:tracePt t="22805" x="9382125" y="6105525"/>
          <p14:tracePt t="22808" x="9405938" y="6129338"/>
          <p14:tracePt t="22824" x="9547225" y="6200775"/>
          <p14:tracePt t="22837" x="9642475" y="6248400"/>
          <p14:tracePt t="22855" x="9761538" y="6272213"/>
          <p14:tracePt t="22860" x="9832975" y="6319838"/>
          <p14:tracePt t="22868" x="9904413" y="6343650"/>
          <p14:tracePt t="22888" x="10023475" y="6391275"/>
          <p14:tracePt t="22892" x="10093325" y="6415088"/>
          <p14:tracePt t="22905" x="10117138" y="6415088"/>
          <p14:tracePt t="22921" x="10188575" y="6415088"/>
          <p14:tracePt t="22975" x="10212388" y="6415088"/>
          <p14:tracePt t="22981" x="10260013" y="6415088"/>
          <p14:tracePt t="22996" x="10307638" y="6391275"/>
          <p14:tracePt t="23020" x="10379075" y="6367463"/>
          <p14:tracePt t="23028" x="10426700" y="6367463"/>
          <p14:tracePt t="23035" x="10474325" y="6343650"/>
          <p14:tracePt t="23053" x="10687050" y="6319838"/>
          <p14:tracePt t="23072" x="10925175" y="6319838"/>
          <p14:tracePt t="23087" x="11187113" y="6319838"/>
          <p14:tracePt t="23104" x="11328400" y="6367463"/>
          <p14:tracePt t="23118" x="11423650" y="6367463"/>
          <p14:tracePt t="23135" x="11590338" y="6391275"/>
          <p14:tracePt t="23138" x="11637963" y="6391275"/>
          <p14:tracePt t="23151" x="11709400" y="6391275"/>
          <p14:tracePt t="23170" x="11922125" y="6391275"/>
          <p14:tracePt t="23183" x="12017375" y="6391275"/>
          <p14:tracePt t="23200" x="12136438" y="6343650"/>
          <p14:tracePt t="23225" x="12207875" y="6319838"/>
          <p14:tracePt t="23237" x="12231688" y="6319838"/>
          <p14:tracePt t="23250" x="12303125" y="6319838"/>
          <p14:tracePt t="23267" x="12446000" y="6319838"/>
          <p14:tracePt t="23284" x="12730163" y="6367463"/>
          <p14:tracePt t="23288" x="12896850" y="6367463"/>
          <p14:tracePt t="23301" x="13063538" y="6367463"/>
          <p14:tracePt t="23304" x="13228638" y="6391275"/>
          <p14:tracePt t="23320" x="13466763" y="6391275"/>
          <p14:tracePt t="23333" x="13562013" y="6391275"/>
          <p14:tracePt t="23352" x="13657263" y="6391275"/>
          <p14:tracePt t="23371" x="13774738" y="6415088"/>
          <p14:tracePt t="23386" x="13869988" y="6415088"/>
          <p14:tracePt t="23402" x="14036675" y="6415088"/>
          <p14:tracePt t="23419" x="14227175" y="6415088"/>
          <p14:tracePt t="23436" x="14606588" y="6296025"/>
          <p14:tracePt t="23438" x="14797088" y="6224588"/>
          <p14:tracePt t="23452" x="14892338" y="6176963"/>
          <p14:tracePt t="23470" x="15152688" y="6081713"/>
          <p14:tracePt t="23486" x="15343188" y="6010275"/>
          <p14:tracePt t="23503" x="15414625" y="5986463"/>
          <p14:tracePt t="23522" x="15438438" y="5986463"/>
          <p14:tracePt t="23604" x="15486063" y="6010275"/>
          <p14:tracePt t="23610" x="15486063" y="6034088"/>
          <p14:tracePt t="23619" x="15509875" y="6034088"/>
          <p14:tracePt t="23636" x="15555913" y="6081713"/>
          <p14:tracePt t="23653" x="15555913" y="6129338"/>
          <p14:tracePt t="23671" x="15603538" y="6200775"/>
          <p14:tracePt t="23688" x="15603538" y="6319838"/>
          <p14:tracePt t="23702" x="15579725" y="6438900"/>
          <p14:tracePt t="23720" x="15533688" y="6556375"/>
          <p14:tracePt t="23737" x="15486063" y="6604000"/>
          <p14:tracePt t="23869" x="15367000" y="6604000"/>
          <p14:tracePt t="23873" x="15295563" y="6604000"/>
          <p14:tracePt t="23885" x="15247938" y="6604000"/>
          <p14:tracePt t="23901" x="15224125" y="6556375"/>
          <p14:tracePt t="23920" x="15224125" y="6510338"/>
          <p14:tracePt t="23935" x="15319375" y="6438900"/>
          <p14:tracePt t="23950" x="15414625" y="6415088"/>
          <p14:tracePt t="23970" x="15533688" y="6415088"/>
          <p14:tracePt t="23971" x="15555913" y="6391275"/>
          <p14:tracePt t="23982" x="15579725" y="6391275"/>
          <p14:tracePt t="24002" x="15651163" y="6367463"/>
          <p14:tracePt t="24020" x="15722600" y="6343650"/>
          <p14:tracePt t="24023" x="15770225" y="6343650"/>
          <p14:tracePt t="24039" x="15889288" y="6343650"/>
          <p14:tracePt t="24049" x="15936913" y="6343650"/>
          <p14:tracePt t="24070" x="16055975" y="6343650"/>
          <p14:tracePt t="24085" x="16103600" y="6343650"/>
          <p14:tracePt t="24100" x="16127413" y="6343650"/>
          <p14:tracePt t="24118" x="16173450" y="6367463"/>
          <p14:tracePt t="24135" x="16197263" y="6367463"/>
          <p14:tracePt t="24158" x="16221075" y="6367463"/>
          <p14:tracePt t="24180" x="16244888" y="6367463"/>
          <p14:tracePt t="24187" x="16268700" y="6391275"/>
          <p14:tracePt t="24209" x="16292513" y="6391275"/>
          <p14:tracePt t="24279" x="16316325" y="6391275"/>
          <p14:tracePt t="24316" x="16340138" y="6391275"/>
          <p14:tracePt t="24323" x="16363950" y="6391275"/>
          <p14:tracePt t="24335" x="16387763" y="6343650"/>
          <p14:tracePt t="24351" x="16483013" y="6319838"/>
          <p14:tracePt t="24370" x="16578263" y="6248400"/>
          <p14:tracePt t="24386" x="16625888" y="6248400"/>
          <p14:tracePt t="24401" x="16649700" y="6248400"/>
          <p14:tracePt t="24421" x="16673513" y="6248400"/>
          <p14:tracePt t="24437" x="16697325" y="6248400"/>
          <p14:tracePt t="24503" x="16697325" y="6272213"/>
          <p14:tracePt t="24510" x="16721138" y="6272213"/>
          <p14:tracePt t="24520" x="16721138" y="6296025"/>
          <p14:tracePt t="24534" x="16721138" y="6319838"/>
          <p14:tracePt t="24556" x="16721138" y="6343650"/>
          <p14:tracePt t="24570" x="16721138" y="6367463"/>
          <p14:tracePt t="24585" x="16721138" y="6391275"/>
          <p14:tracePt t="24624" x="16721138" y="6415088"/>
          <p14:tracePt t="24645" x="16721138" y="6438900"/>
          <p14:tracePt t="24871" x="16744950" y="6438900"/>
          <p14:tracePt t="25313" x="16767175" y="6438900"/>
          <p14:tracePt t="25329" x="16814800" y="6462713"/>
          <p14:tracePt t="25337" x="16862425" y="6510338"/>
          <p14:tracePt t="25354" x="16933863" y="6580188"/>
          <p14:tracePt t="25368" x="17005300" y="6627813"/>
          <p14:tracePt t="25384" x="17029113" y="6675438"/>
          <p14:tracePt t="25403" x="17052925" y="6675438"/>
          <p14:tracePt t="25916" x="17076738" y="6675438"/>
          <p14:tracePt t="25944" x="17100550" y="6675438"/>
          <p14:tracePt t="26296" x="17052925" y="6675438"/>
          <p14:tracePt t="26305" x="16957675" y="6675438"/>
          <p14:tracePt t="26316" x="16886238" y="6675438"/>
          <p14:tracePt t="26318" x="16767175" y="6675438"/>
          <p14:tracePt t="26337" x="16554450" y="6675438"/>
          <p14:tracePt t="26351" x="16079788" y="6675438"/>
          <p14:tracePt t="26366" x="15794038" y="6675438"/>
          <p14:tracePt t="26382" x="15152688" y="6627813"/>
          <p14:tracePt t="26386" x="14844713" y="6627813"/>
          <p14:tracePt t="26400" x="14344650" y="6604000"/>
          <p14:tracePt t="26401" x="13917613" y="6604000"/>
          <p14:tracePt t="26419" x="13252450" y="6604000"/>
          <p14:tracePt t="26432" x="12920663" y="6604000"/>
          <p14:tracePt t="26450" x="12730163" y="6651625"/>
          <p14:tracePt t="26466" x="12611100" y="6699250"/>
          <p14:tracePt t="26484" x="12469813" y="6723063"/>
          <p14:tracePt t="26487" x="12231688" y="6770688"/>
          <p14:tracePt t="26502" x="11590338" y="6842125"/>
          <p14:tracePt t="26515" x="10972800" y="6842125"/>
          <p14:tracePt t="26532" x="9975850" y="6842125"/>
          <p14:tracePt t="26549" x="8905875" y="6746875"/>
          <p14:tracePt t="26551" x="7980363" y="6604000"/>
          <p14:tracePt t="26567" x="6175375" y="6319838"/>
          <p14:tracePt t="26581" x="5319713" y="6176963"/>
          <p14:tracePt t="26598" x="3989388" y="5962650"/>
          <p14:tracePt t="26615" x="2873375" y="5726113"/>
          <p14:tracePt t="26634" x="1662113" y="5297488"/>
          <p14:tracePt t="26647" x="1163638" y="5013325"/>
          <p14:tracePt t="26666" x="808038" y="4727575"/>
          <p14:tracePt t="26681" x="546100" y="4465638"/>
          <p14:tracePt t="26698" x="450850" y="4276725"/>
          <p14:tracePt t="26702" x="307975" y="4038600"/>
          <p14:tracePt t="26718" x="190500" y="3611563"/>
          <p14:tracePt t="26731" x="23813" y="3065463"/>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0401554" y="-995818"/>
            <a:ext cx="7117525" cy="11585892"/>
            <a:chOff x="0" y="0"/>
            <a:chExt cx="9490033" cy="15447857"/>
          </a:xfrm>
        </p:grpSpPr>
        <p:pic>
          <p:nvPicPr>
            <p:cNvPr id="3" name="Picture 3"/>
            <p:cNvPicPr>
              <a:picLocks noChangeAspect="1"/>
            </p:cNvPicPr>
            <p:nvPr/>
          </p:nvPicPr>
          <p:blipFill>
            <a:blip r:embed="rId5">
              <a:alphaModFix amt="30000"/>
            </a:blip>
            <a:srcRect l="29516" r="29516"/>
            <a:stretch>
              <a:fillRect/>
            </a:stretch>
          </p:blipFill>
          <p:spPr>
            <a:xfrm>
              <a:off x="0" y="0"/>
              <a:ext cx="9490033" cy="15447857"/>
            </a:xfrm>
            <a:prstGeom prst="rect">
              <a:avLst/>
            </a:prstGeom>
          </p:spPr>
        </p:pic>
      </p:grpSp>
      <p:sp>
        <p:nvSpPr>
          <p:cNvPr id="4" name="AutoShape 4"/>
          <p:cNvSpPr/>
          <p:nvPr/>
        </p:nvSpPr>
        <p:spPr>
          <a:xfrm rot="-5400000">
            <a:off x="10638864" y="432657"/>
            <a:ext cx="4114800" cy="7727421"/>
          </a:xfrm>
          <a:prstGeom prst="rect">
            <a:avLst/>
          </a:prstGeom>
          <a:solidFill>
            <a:srgbClr val="C9E265">
              <a:alpha val="77647"/>
            </a:srgbClr>
          </a:solidFill>
        </p:spPr>
        <p:txBody>
          <a:bodyPr/>
          <a:lstStyle/>
          <a:p>
            <a:endParaRPr lang="en-US"/>
          </a:p>
        </p:txBody>
      </p:sp>
      <p:sp>
        <p:nvSpPr>
          <p:cNvPr id="5" name="TextBox 5"/>
          <p:cNvSpPr txBox="1"/>
          <p:nvPr/>
        </p:nvSpPr>
        <p:spPr>
          <a:xfrm>
            <a:off x="9514901" y="3351059"/>
            <a:ext cx="6362726" cy="1941999"/>
          </a:xfrm>
          <a:prstGeom prst="rect">
            <a:avLst/>
          </a:prstGeom>
        </p:spPr>
        <p:txBody>
          <a:bodyPr lIns="0" tIns="0" rIns="0" bIns="0" rtlCol="0" anchor="t">
            <a:spAutoFit/>
          </a:bodyPr>
          <a:lstStyle/>
          <a:p>
            <a:pPr algn="ctr">
              <a:lnSpc>
                <a:spcPts val="7218"/>
              </a:lnSpc>
            </a:pPr>
            <a:r>
              <a:rPr lang="en-US" sz="7007" spc="595">
                <a:solidFill>
                  <a:srgbClr val="000000"/>
                </a:solidFill>
                <a:latin typeface="Poppins"/>
                <a:ea typeface="Poppins"/>
                <a:cs typeface="Poppins"/>
                <a:sym typeface="Poppins"/>
              </a:rPr>
              <a:t>TARGET</a:t>
            </a:r>
          </a:p>
          <a:p>
            <a:pPr marL="0" lvl="0" indent="0" algn="ctr">
              <a:lnSpc>
                <a:spcPts val="7218"/>
              </a:lnSpc>
              <a:spcBef>
                <a:spcPct val="0"/>
              </a:spcBef>
            </a:pPr>
            <a:r>
              <a:rPr lang="en-US" sz="7007" spc="595">
                <a:solidFill>
                  <a:srgbClr val="000000"/>
                </a:solidFill>
                <a:latin typeface="Poppins"/>
                <a:ea typeface="Poppins"/>
                <a:cs typeface="Poppins"/>
                <a:sym typeface="Poppins"/>
              </a:rPr>
              <a:t>USERS</a:t>
            </a:r>
          </a:p>
        </p:txBody>
      </p:sp>
      <p:grpSp>
        <p:nvGrpSpPr>
          <p:cNvPr id="6" name="Group 6"/>
          <p:cNvGrpSpPr/>
          <p:nvPr/>
        </p:nvGrpSpPr>
        <p:grpSpPr>
          <a:xfrm>
            <a:off x="3318750" y="832411"/>
            <a:ext cx="2503753" cy="2503753"/>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8" name="Group 8"/>
          <p:cNvGrpSpPr/>
          <p:nvPr/>
        </p:nvGrpSpPr>
        <p:grpSpPr>
          <a:xfrm>
            <a:off x="3318750" y="3871914"/>
            <a:ext cx="2503753" cy="2503753"/>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10" name="Group 10"/>
          <p:cNvGrpSpPr/>
          <p:nvPr/>
        </p:nvGrpSpPr>
        <p:grpSpPr>
          <a:xfrm>
            <a:off x="3318750" y="7021247"/>
            <a:ext cx="2503753" cy="2503753"/>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sp>
        <p:nvSpPr>
          <p:cNvPr id="12" name="TextBox 12"/>
          <p:cNvSpPr txBox="1"/>
          <p:nvPr/>
        </p:nvSpPr>
        <p:spPr>
          <a:xfrm>
            <a:off x="3480669" y="1816423"/>
            <a:ext cx="2179915" cy="676070"/>
          </a:xfrm>
          <a:prstGeom prst="rect">
            <a:avLst/>
          </a:prstGeom>
        </p:spPr>
        <p:txBody>
          <a:bodyPr lIns="0" tIns="0" rIns="0" bIns="0" rtlCol="0" anchor="t">
            <a:spAutoFit/>
          </a:bodyPr>
          <a:lstStyle/>
          <a:p>
            <a:pPr algn="ctr">
              <a:lnSpc>
                <a:spcPts val="2546"/>
              </a:lnSpc>
            </a:pPr>
            <a:r>
              <a:rPr lang="en-US" sz="2472" b="1" spc="210">
                <a:solidFill>
                  <a:srgbClr val="000000"/>
                </a:solidFill>
                <a:latin typeface="Poppins Semi-Bold"/>
                <a:ea typeface="Poppins Semi-Bold"/>
                <a:cs typeface="Poppins Semi-Bold"/>
                <a:sym typeface="Poppins Semi-Bold"/>
              </a:rPr>
              <a:t>INDIVIDUAL</a:t>
            </a:r>
          </a:p>
          <a:p>
            <a:pPr algn="ctr">
              <a:lnSpc>
                <a:spcPts val="2546"/>
              </a:lnSpc>
            </a:pPr>
            <a:r>
              <a:rPr lang="en-US" sz="2472" b="1" spc="210">
                <a:solidFill>
                  <a:srgbClr val="000000"/>
                </a:solidFill>
                <a:latin typeface="Poppins Semi-Bold"/>
                <a:ea typeface="Poppins Semi-Bold"/>
                <a:cs typeface="Poppins Semi-Bold"/>
                <a:sym typeface="Poppins Semi-Bold"/>
              </a:rPr>
              <a:t>INVESTORS</a:t>
            </a:r>
          </a:p>
        </p:txBody>
      </p:sp>
      <p:sp>
        <p:nvSpPr>
          <p:cNvPr id="13" name="TextBox 13"/>
          <p:cNvSpPr txBox="1"/>
          <p:nvPr/>
        </p:nvSpPr>
        <p:spPr>
          <a:xfrm>
            <a:off x="3318750" y="4852975"/>
            <a:ext cx="2503753" cy="458586"/>
          </a:xfrm>
          <a:prstGeom prst="rect">
            <a:avLst/>
          </a:prstGeom>
        </p:spPr>
        <p:txBody>
          <a:bodyPr lIns="0" tIns="0" rIns="0" bIns="0" rtlCol="0" anchor="t">
            <a:spAutoFit/>
          </a:bodyPr>
          <a:lstStyle/>
          <a:p>
            <a:pPr algn="ctr">
              <a:lnSpc>
                <a:spcPts val="3230"/>
              </a:lnSpc>
            </a:pPr>
            <a:r>
              <a:rPr lang="en-US" sz="3136" b="1" spc="266">
                <a:solidFill>
                  <a:srgbClr val="000000"/>
                </a:solidFill>
                <a:latin typeface="Poppins Semi-Bold"/>
                <a:ea typeface="Poppins Semi-Bold"/>
                <a:cs typeface="Poppins Semi-Bold"/>
                <a:sym typeface="Poppins Semi-Bold"/>
              </a:rPr>
              <a:t>ANALYSTS</a:t>
            </a:r>
          </a:p>
        </p:txBody>
      </p:sp>
      <p:sp>
        <p:nvSpPr>
          <p:cNvPr id="14" name="TextBox 14"/>
          <p:cNvSpPr txBox="1"/>
          <p:nvPr/>
        </p:nvSpPr>
        <p:spPr>
          <a:xfrm>
            <a:off x="3480669" y="7989237"/>
            <a:ext cx="2179915" cy="723892"/>
          </a:xfrm>
          <a:prstGeom prst="rect">
            <a:avLst/>
          </a:prstGeom>
        </p:spPr>
        <p:txBody>
          <a:bodyPr lIns="0" tIns="0" rIns="0" bIns="0" rtlCol="0" anchor="t">
            <a:spAutoFit/>
          </a:bodyPr>
          <a:lstStyle/>
          <a:p>
            <a:pPr algn="ctr">
              <a:lnSpc>
                <a:spcPts val="2726"/>
              </a:lnSpc>
            </a:pPr>
            <a:r>
              <a:rPr lang="en-US" sz="2646" b="1" spc="224">
                <a:solidFill>
                  <a:srgbClr val="000000"/>
                </a:solidFill>
                <a:latin typeface="Poppins Semi-Bold"/>
                <a:ea typeface="Poppins Semi-Bold"/>
                <a:cs typeface="Poppins Semi-Bold"/>
                <a:sym typeface="Poppins Semi-Bold"/>
              </a:rPr>
              <a:t>PORTFOLIO</a:t>
            </a:r>
          </a:p>
          <a:p>
            <a:pPr algn="ctr">
              <a:lnSpc>
                <a:spcPts val="2726"/>
              </a:lnSpc>
            </a:pPr>
            <a:r>
              <a:rPr lang="en-US" sz="2646" b="1" spc="224">
                <a:solidFill>
                  <a:srgbClr val="000000"/>
                </a:solidFill>
                <a:latin typeface="Poppins Semi-Bold"/>
                <a:ea typeface="Poppins Semi-Bold"/>
                <a:cs typeface="Poppins Semi-Bold"/>
                <a:sym typeface="Poppins Semi-Bold"/>
              </a:rPr>
              <a:t>MANAGERS</a:t>
            </a:r>
          </a:p>
        </p:txBody>
      </p:sp>
      <p:pic>
        <p:nvPicPr>
          <p:cNvPr id="17" name="Audio 16">
            <a:hlinkClick r:id="" action="ppaction://media"/>
            <a:extLst>
              <a:ext uri="{FF2B5EF4-FFF2-40B4-BE49-F238E27FC236}">
                <a16:creationId xmlns:a16="http://schemas.microsoft.com/office/drawing/2014/main" id="{FDD86893-BC47-98E0-CE06-9D52570125E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9690"/>
    </mc:Choice>
    <mc:Fallback>
      <p:transition spd="slow" advTm="19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9E265"/>
        </a:solidFill>
        <a:effectLst/>
      </p:bgPr>
    </p:bg>
    <p:spTree>
      <p:nvGrpSpPr>
        <p:cNvPr id="1" name=""/>
        <p:cNvGrpSpPr/>
        <p:nvPr/>
      </p:nvGrpSpPr>
      <p:grpSpPr>
        <a:xfrm>
          <a:off x="0" y="0"/>
          <a:ext cx="0" cy="0"/>
          <a:chOff x="0" y="0"/>
          <a:chExt cx="0" cy="0"/>
        </a:xfrm>
      </p:grpSpPr>
      <p:sp>
        <p:nvSpPr>
          <p:cNvPr id="2" name="AutoShape 2"/>
          <p:cNvSpPr/>
          <p:nvPr/>
        </p:nvSpPr>
        <p:spPr>
          <a:xfrm>
            <a:off x="-1403838" y="2362200"/>
            <a:ext cx="15351369" cy="5562600"/>
          </a:xfrm>
          <a:prstGeom prst="rect">
            <a:avLst/>
          </a:prstGeom>
          <a:solidFill>
            <a:srgbClr val="000000"/>
          </a:solidFill>
        </p:spPr>
        <p:txBody>
          <a:bodyPr/>
          <a:lstStyle/>
          <a:p>
            <a:endParaRPr lang="en-US"/>
          </a:p>
        </p:txBody>
      </p:sp>
      <p:sp>
        <p:nvSpPr>
          <p:cNvPr id="3" name="AutoShape 3"/>
          <p:cNvSpPr/>
          <p:nvPr/>
        </p:nvSpPr>
        <p:spPr>
          <a:xfrm>
            <a:off x="13947531" y="2362200"/>
            <a:ext cx="375138" cy="5562600"/>
          </a:xfrm>
          <a:prstGeom prst="rect">
            <a:avLst/>
          </a:prstGeom>
          <a:solidFill>
            <a:srgbClr val="D9D9D9"/>
          </a:solidFill>
        </p:spPr>
        <p:txBody>
          <a:bodyPr/>
          <a:lstStyle/>
          <a:p>
            <a:endParaRPr lang="en-US"/>
          </a:p>
        </p:txBody>
      </p:sp>
      <p:sp>
        <p:nvSpPr>
          <p:cNvPr id="4" name="TextBox 4"/>
          <p:cNvSpPr txBox="1"/>
          <p:nvPr/>
        </p:nvSpPr>
        <p:spPr>
          <a:xfrm>
            <a:off x="1028700" y="4455289"/>
            <a:ext cx="8115300" cy="1143275"/>
          </a:xfrm>
          <a:prstGeom prst="rect">
            <a:avLst/>
          </a:prstGeom>
        </p:spPr>
        <p:txBody>
          <a:bodyPr lIns="0" tIns="0" rIns="0" bIns="0" rtlCol="0" anchor="t">
            <a:spAutoFit/>
          </a:bodyPr>
          <a:lstStyle/>
          <a:p>
            <a:pPr algn="l">
              <a:lnSpc>
                <a:spcPts val="8110"/>
              </a:lnSpc>
            </a:pPr>
            <a:r>
              <a:rPr lang="en-US" sz="7874" b="1" spc="669">
                <a:solidFill>
                  <a:srgbClr val="FFFFFF"/>
                </a:solidFill>
                <a:latin typeface="Poppins Ultra-Bold"/>
                <a:ea typeface="Poppins Ultra-Bold"/>
                <a:cs typeface="Poppins Ultra-Bold"/>
                <a:sym typeface="Poppins Ultra-Bold"/>
              </a:rPr>
              <a:t>Thank You</a:t>
            </a:r>
          </a:p>
        </p:txBody>
      </p:sp>
      <p:sp>
        <p:nvSpPr>
          <p:cNvPr id="5" name="TextBox 5"/>
          <p:cNvSpPr txBox="1"/>
          <p:nvPr/>
        </p:nvSpPr>
        <p:spPr>
          <a:xfrm>
            <a:off x="10481650" y="7312506"/>
            <a:ext cx="5243146" cy="381997"/>
          </a:xfrm>
          <a:prstGeom prst="rect">
            <a:avLst/>
          </a:prstGeom>
        </p:spPr>
        <p:txBody>
          <a:bodyPr lIns="0" tIns="0" rIns="0" bIns="0" rtlCol="0" anchor="t">
            <a:spAutoFit/>
          </a:bodyPr>
          <a:lstStyle/>
          <a:p>
            <a:pPr algn="l">
              <a:lnSpc>
                <a:spcPts val="2774"/>
              </a:lnSpc>
            </a:pPr>
            <a:r>
              <a:rPr lang="en-US" sz="2693" b="1" spc="228">
                <a:solidFill>
                  <a:srgbClr val="FFFFFF"/>
                </a:solidFill>
                <a:latin typeface="Poppins Ultra-Bold"/>
                <a:ea typeface="Poppins Ultra-Bold"/>
                <a:cs typeface="Poppins Ultra-Bold"/>
                <a:sym typeface="Poppins Ultra-Bold"/>
              </a:rPr>
              <a:t>Gaurav Nemani</a:t>
            </a:r>
          </a:p>
        </p:txBody>
      </p:sp>
      <p:sp>
        <p:nvSpPr>
          <p:cNvPr id="6" name="AutoShape 6"/>
          <p:cNvSpPr/>
          <p:nvPr/>
        </p:nvSpPr>
        <p:spPr>
          <a:xfrm>
            <a:off x="1028700" y="5809611"/>
            <a:ext cx="8925981" cy="0"/>
          </a:xfrm>
          <a:prstGeom prst="line">
            <a:avLst/>
          </a:prstGeom>
          <a:ln w="47625" cap="rnd">
            <a:solidFill>
              <a:srgbClr val="C9E265"/>
            </a:solidFill>
            <a:prstDash val="solid"/>
            <a:headEnd type="none" w="sm" len="sm"/>
            <a:tailEnd type="none" w="sm" len="sm"/>
          </a:ln>
        </p:spPr>
        <p:txBody>
          <a:bodyPr/>
          <a:lstStyle/>
          <a:p>
            <a:endParaRPr lang="en-US"/>
          </a:p>
        </p:txBody>
      </p:sp>
      <p:pic>
        <p:nvPicPr>
          <p:cNvPr id="9" name="Audio 8">
            <a:hlinkClick r:id="" action="ppaction://media"/>
            <a:extLst>
              <a:ext uri="{FF2B5EF4-FFF2-40B4-BE49-F238E27FC236}">
                <a16:creationId xmlns:a16="http://schemas.microsoft.com/office/drawing/2014/main" id="{BD88F551-29B7-3557-AEA7-6CDEA60B489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4695"/>
    </mc:Choice>
    <mc:Fallback>
      <p:transition spd="slow" advTm="14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t="-9259" b="-9259"/>
            </a:stretch>
          </a:blipFill>
        </p:spPr>
        <p:txBody>
          <a:bodyPr/>
          <a:lstStyle/>
          <a:p>
            <a:endParaRPr lang="en-US"/>
          </a:p>
        </p:txBody>
      </p:sp>
      <p:sp>
        <p:nvSpPr>
          <p:cNvPr id="3" name="AutoShape 3"/>
          <p:cNvSpPr/>
          <p:nvPr/>
        </p:nvSpPr>
        <p:spPr>
          <a:xfrm>
            <a:off x="2584938" y="1514475"/>
            <a:ext cx="12564155" cy="1784716"/>
          </a:xfrm>
          <a:prstGeom prst="rect">
            <a:avLst/>
          </a:prstGeom>
          <a:solidFill>
            <a:srgbClr val="C9E265"/>
          </a:solidFill>
        </p:spPr>
        <p:txBody>
          <a:bodyPr/>
          <a:lstStyle/>
          <a:p>
            <a:endParaRPr lang="en-US"/>
          </a:p>
        </p:txBody>
      </p:sp>
      <p:sp>
        <p:nvSpPr>
          <p:cNvPr id="4" name="AutoShape 4"/>
          <p:cNvSpPr/>
          <p:nvPr/>
        </p:nvSpPr>
        <p:spPr>
          <a:xfrm>
            <a:off x="2584938" y="5162277"/>
            <a:ext cx="3848694" cy="4441194"/>
          </a:xfrm>
          <a:prstGeom prst="rect">
            <a:avLst/>
          </a:prstGeom>
          <a:solidFill>
            <a:srgbClr val="FFFFFF"/>
          </a:solidFill>
        </p:spPr>
        <p:txBody>
          <a:bodyPr/>
          <a:lstStyle/>
          <a:p>
            <a:endParaRPr lang="en-US"/>
          </a:p>
        </p:txBody>
      </p:sp>
      <p:sp>
        <p:nvSpPr>
          <p:cNvPr id="5" name="AutoShape 5"/>
          <p:cNvSpPr/>
          <p:nvPr/>
        </p:nvSpPr>
        <p:spPr>
          <a:xfrm>
            <a:off x="6846013" y="5162277"/>
            <a:ext cx="3848694" cy="4441194"/>
          </a:xfrm>
          <a:prstGeom prst="rect">
            <a:avLst/>
          </a:prstGeom>
          <a:solidFill>
            <a:srgbClr val="FFFFFF"/>
          </a:solidFill>
        </p:spPr>
        <p:txBody>
          <a:bodyPr/>
          <a:lstStyle/>
          <a:p>
            <a:endParaRPr lang="en-US"/>
          </a:p>
        </p:txBody>
      </p:sp>
      <p:sp>
        <p:nvSpPr>
          <p:cNvPr id="6" name="AutoShape 6"/>
          <p:cNvSpPr/>
          <p:nvPr/>
        </p:nvSpPr>
        <p:spPr>
          <a:xfrm>
            <a:off x="11220536" y="5162277"/>
            <a:ext cx="3848694" cy="4441194"/>
          </a:xfrm>
          <a:prstGeom prst="rect">
            <a:avLst/>
          </a:prstGeom>
          <a:solidFill>
            <a:srgbClr val="FFFFFF"/>
          </a:solidFill>
        </p:spPr>
        <p:txBody>
          <a:bodyPr/>
          <a:lstStyle/>
          <a:p>
            <a:endParaRPr lang="en-US"/>
          </a:p>
        </p:txBody>
      </p:sp>
      <p:sp>
        <p:nvSpPr>
          <p:cNvPr id="7" name="AutoShape 7"/>
          <p:cNvSpPr/>
          <p:nvPr/>
        </p:nvSpPr>
        <p:spPr>
          <a:xfrm>
            <a:off x="2568145" y="4628877"/>
            <a:ext cx="12564155" cy="51266"/>
          </a:xfrm>
          <a:prstGeom prst="rect">
            <a:avLst/>
          </a:prstGeom>
          <a:solidFill>
            <a:srgbClr val="FFFFFF"/>
          </a:solidFill>
        </p:spPr>
        <p:txBody>
          <a:bodyPr/>
          <a:lstStyle/>
          <a:p>
            <a:endParaRPr lang="en-US"/>
          </a:p>
        </p:txBody>
      </p:sp>
      <p:grpSp>
        <p:nvGrpSpPr>
          <p:cNvPr id="8" name="Group 8"/>
          <p:cNvGrpSpPr>
            <a:grpSpLocks noChangeAspect="1"/>
          </p:cNvGrpSpPr>
          <p:nvPr/>
        </p:nvGrpSpPr>
        <p:grpSpPr>
          <a:xfrm>
            <a:off x="3164664" y="5630122"/>
            <a:ext cx="2689241" cy="2689231"/>
            <a:chOff x="0" y="0"/>
            <a:chExt cx="6350000" cy="6349975"/>
          </a:xfrm>
        </p:grpSpPr>
        <p:sp>
          <p:nvSpPr>
            <p:cNvPr id="9" name="Freeform 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b="-21190"/>
              </a:stretch>
            </a:blipFill>
          </p:spPr>
          <p:txBody>
            <a:bodyPr/>
            <a:lstStyle/>
            <a:p>
              <a:endParaRPr lang="en-US"/>
            </a:p>
          </p:txBody>
        </p:sp>
      </p:grpSp>
      <p:grpSp>
        <p:nvGrpSpPr>
          <p:cNvPr id="10" name="Group 10"/>
          <p:cNvGrpSpPr>
            <a:grpSpLocks noChangeAspect="1"/>
          </p:cNvGrpSpPr>
          <p:nvPr/>
        </p:nvGrpSpPr>
        <p:grpSpPr>
          <a:xfrm>
            <a:off x="11800262" y="5630122"/>
            <a:ext cx="2689241" cy="2689231"/>
            <a:chOff x="0" y="0"/>
            <a:chExt cx="6350000" cy="6349975"/>
          </a:xfrm>
        </p:grpSpPr>
        <p:sp>
          <p:nvSpPr>
            <p:cNvPr id="11" name="Freeform 11"/>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a:stretch>
            </a:blipFill>
          </p:spPr>
          <p:txBody>
            <a:bodyPr/>
            <a:lstStyle/>
            <a:p>
              <a:endParaRPr lang="en-US"/>
            </a:p>
          </p:txBody>
        </p:sp>
      </p:grpSp>
      <p:sp>
        <p:nvSpPr>
          <p:cNvPr id="12" name="AutoShape 12"/>
          <p:cNvSpPr/>
          <p:nvPr/>
        </p:nvSpPr>
        <p:spPr>
          <a:xfrm>
            <a:off x="17694275" y="-769914"/>
            <a:ext cx="1600200" cy="11826827"/>
          </a:xfrm>
          <a:prstGeom prst="rect">
            <a:avLst/>
          </a:prstGeom>
          <a:solidFill>
            <a:srgbClr val="C9E265"/>
          </a:solidFill>
        </p:spPr>
        <p:txBody>
          <a:bodyPr/>
          <a:lstStyle/>
          <a:p>
            <a:endParaRPr lang="en-US"/>
          </a:p>
        </p:txBody>
      </p:sp>
      <p:sp>
        <p:nvSpPr>
          <p:cNvPr id="13" name="Freeform 13"/>
          <p:cNvSpPr/>
          <p:nvPr/>
        </p:nvSpPr>
        <p:spPr>
          <a:xfrm>
            <a:off x="7250303" y="6327968"/>
            <a:ext cx="3040114" cy="1669280"/>
          </a:xfrm>
          <a:custGeom>
            <a:avLst/>
            <a:gdLst/>
            <a:ahLst/>
            <a:cxnLst/>
            <a:rect l="l" t="t" r="r" b="b"/>
            <a:pathLst>
              <a:path w="3040114" h="1669280">
                <a:moveTo>
                  <a:pt x="0" y="0"/>
                </a:moveTo>
                <a:lnTo>
                  <a:pt x="3040113" y="0"/>
                </a:lnTo>
                <a:lnTo>
                  <a:pt x="3040113" y="1669280"/>
                </a:lnTo>
                <a:lnTo>
                  <a:pt x="0" y="1669280"/>
                </a:lnTo>
                <a:lnTo>
                  <a:pt x="0" y="0"/>
                </a:lnTo>
                <a:close/>
              </a:path>
            </a:pathLst>
          </a:custGeom>
          <a:blipFill>
            <a:blip r:embed="rId8"/>
            <a:stretch>
              <a:fillRect/>
            </a:stretch>
          </a:blipFill>
        </p:spPr>
        <p:txBody>
          <a:bodyPr/>
          <a:lstStyle/>
          <a:p>
            <a:endParaRPr lang="en-US"/>
          </a:p>
        </p:txBody>
      </p:sp>
      <p:sp>
        <p:nvSpPr>
          <p:cNvPr id="14" name="TextBox 14"/>
          <p:cNvSpPr txBox="1"/>
          <p:nvPr/>
        </p:nvSpPr>
        <p:spPr>
          <a:xfrm>
            <a:off x="3092708" y="1914369"/>
            <a:ext cx="11515028" cy="1063304"/>
          </a:xfrm>
          <a:prstGeom prst="rect">
            <a:avLst/>
          </a:prstGeom>
        </p:spPr>
        <p:txBody>
          <a:bodyPr lIns="0" tIns="0" rIns="0" bIns="0" rtlCol="0" anchor="t">
            <a:spAutoFit/>
          </a:bodyPr>
          <a:lstStyle/>
          <a:p>
            <a:pPr algn="just">
              <a:lnSpc>
                <a:spcPts val="7558"/>
              </a:lnSpc>
            </a:pPr>
            <a:r>
              <a:rPr lang="en-US" sz="7338" b="1" spc="623">
                <a:solidFill>
                  <a:srgbClr val="000000"/>
                </a:solidFill>
                <a:latin typeface="Poppins Ultra-Bold"/>
                <a:ea typeface="Poppins Ultra-Bold"/>
                <a:cs typeface="Poppins Ultra-Bold"/>
                <a:sym typeface="Poppins Ultra-Bold"/>
              </a:rPr>
              <a:t>APP ARCHITECTURE</a:t>
            </a:r>
          </a:p>
        </p:txBody>
      </p:sp>
      <p:sp>
        <p:nvSpPr>
          <p:cNvPr id="15" name="TextBox 15"/>
          <p:cNvSpPr txBox="1"/>
          <p:nvPr/>
        </p:nvSpPr>
        <p:spPr>
          <a:xfrm>
            <a:off x="2584938" y="3592163"/>
            <a:ext cx="12022798" cy="827793"/>
          </a:xfrm>
          <a:prstGeom prst="rect">
            <a:avLst/>
          </a:prstGeom>
        </p:spPr>
        <p:txBody>
          <a:bodyPr lIns="0" tIns="0" rIns="0" bIns="0" rtlCol="0" anchor="t">
            <a:spAutoFit/>
          </a:bodyPr>
          <a:lstStyle/>
          <a:p>
            <a:pPr algn="ctr">
              <a:lnSpc>
                <a:spcPts val="3018"/>
              </a:lnSpc>
            </a:pPr>
            <a:r>
              <a:rPr lang="en-US" sz="2930" spc="249">
                <a:solidFill>
                  <a:srgbClr val="FFFFFF"/>
                </a:solidFill>
                <a:latin typeface="Poppins"/>
                <a:ea typeface="Poppins"/>
                <a:cs typeface="Poppins"/>
                <a:sym typeface="Poppins"/>
              </a:rPr>
              <a:t>The app was made using Python and Streamlit</a:t>
            </a:r>
          </a:p>
          <a:p>
            <a:pPr algn="ctr">
              <a:lnSpc>
                <a:spcPts val="1885"/>
              </a:lnSpc>
            </a:pPr>
            <a:r>
              <a:rPr lang="en-US" sz="1830" spc="155">
                <a:solidFill>
                  <a:srgbClr val="FFFFFF"/>
                </a:solidFill>
                <a:latin typeface="Poppins"/>
                <a:ea typeface="Poppins"/>
                <a:cs typeface="Poppins"/>
                <a:sym typeface="Poppins"/>
              </a:rPr>
              <a:t>Libraries used: NumPy, Pandas, Matplotlib, Plotly, Streamlit, YFinance and StockNews</a:t>
            </a:r>
          </a:p>
          <a:p>
            <a:pPr marL="0" lvl="0" indent="0" algn="ctr">
              <a:lnSpc>
                <a:spcPts val="1442"/>
              </a:lnSpc>
              <a:spcBef>
                <a:spcPct val="0"/>
              </a:spcBef>
            </a:pPr>
            <a:endParaRPr lang="en-US" sz="1830" spc="155">
              <a:solidFill>
                <a:srgbClr val="FFFFFF"/>
              </a:solidFill>
              <a:latin typeface="Poppins"/>
              <a:ea typeface="Poppins"/>
              <a:cs typeface="Poppins"/>
              <a:sym typeface="Poppins"/>
            </a:endParaRPr>
          </a:p>
        </p:txBody>
      </p:sp>
      <p:pic>
        <p:nvPicPr>
          <p:cNvPr id="36" name="Audio 35">
            <a:hlinkClick r:id="" action="ppaction://media"/>
            <a:extLst>
              <a:ext uri="{FF2B5EF4-FFF2-40B4-BE49-F238E27FC236}">
                <a16:creationId xmlns:a16="http://schemas.microsoft.com/office/drawing/2014/main" id="{C781F0BD-03E1-2F57-A342-58D89423C948}"/>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6156"/>
    </mc:Choice>
    <mc:Fallback>
      <p:transition spd="slow" advTm="36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t="-9333" b="-9333"/>
            </a:stretch>
          </a:blipFill>
        </p:spPr>
        <p:txBody>
          <a:bodyPr/>
          <a:lstStyle/>
          <a:p>
            <a:endParaRPr lang="en-US"/>
          </a:p>
        </p:txBody>
      </p:sp>
      <p:grpSp>
        <p:nvGrpSpPr>
          <p:cNvPr id="3" name="Group 3"/>
          <p:cNvGrpSpPr/>
          <p:nvPr/>
        </p:nvGrpSpPr>
        <p:grpSpPr>
          <a:xfrm>
            <a:off x="2451401" y="3081931"/>
            <a:ext cx="2923090" cy="2923090"/>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5" name="Group 5"/>
          <p:cNvGrpSpPr/>
          <p:nvPr/>
        </p:nvGrpSpPr>
        <p:grpSpPr>
          <a:xfrm>
            <a:off x="4659367" y="6335210"/>
            <a:ext cx="2923090" cy="2923090"/>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7" name="Group 7"/>
          <p:cNvGrpSpPr/>
          <p:nvPr/>
        </p:nvGrpSpPr>
        <p:grpSpPr>
          <a:xfrm>
            <a:off x="5931874" y="3081931"/>
            <a:ext cx="2923090" cy="2923090"/>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9" name="Group 9"/>
          <p:cNvGrpSpPr/>
          <p:nvPr/>
        </p:nvGrpSpPr>
        <p:grpSpPr>
          <a:xfrm>
            <a:off x="8139839" y="6335210"/>
            <a:ext cx="2923090" cy="292309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11" name="Group 11"/>
          <p:cNvGrpSpPr/>
          <p:nvPr/>
        </p:nvGrpSpPr>
        <p:grpSpPr>
          <a:xfrm>
            <a:off x="9412346" y="3081931"/>
            <a:ext cx="2923090" cy="2923090"/>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13" name="Group 13"/>
          <p:cNvGrpSpPr/>
          <p:nvPr/>
        </p:nvGrpSpPr>
        <p:grpSpPr>
          <a:xfrm>
            <a:off x="11620312" y="6335210"/>
            <a:ext cx="2923090" cy="2923090"/>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15" name="Group 15"/>
          <p:cNvGrpSpPr/>
          <p:nvPr/>
        </p:nvGrpSpPr>
        <p:grpSpPr>
          <a:xfrm>
            <a:off x="12913509" y="3081931"/>
            <a:ext cx="2923090" cy="2923090"/>
            <a:chOff x="0" y="0"/>
            <a:chExt cx="6350000" cy="6350000"/>
          </a:xfrm>
        </p:grpSpPr>
        <p:sp>
          <p:nvSpPr>
            <p:cNvPr id="16" name="Freeform 1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sp>
        <p:nvSpPr>
          <p:cNvPr id="17" name="AutoShape 17"/>
          <p:cNvSpPr/>
          <p:nvPr/>
        </p:nvSpPr>
        <p:spPr>
          <a:xfrm>
            <a:off x="-933450" y="-769914"/>
            <a:ext cx="1600200" cy="11826827"/>
          </a:xfrm>
          <a:prstGeom prst="rect">
            <a:avLst/>
          </a:prstGeom>
          <a:solidFill>
            <a:srgbClr val="C9E265"/>
          </a:solidFill>
        </p:spPr>
        <p:txBody>
          <a:bodyPr/>
          <a:lstStyle/>
          <a:p>
            <a:endParaRPr lang="en-US"/>
          </a:p>
        </p:txBody>
      </p:sp>
      <p:sp>
        <p:nvSpPr>
          <p:cNvPr id="18" name="TextBox 18"/>
          <p:cNvSpPr txBox="1"/>
          <p:nvPr/>
        </p:nvSpPr>
        <p:spPr>
          <a:xfrm>
            <a:off x="3530135" y="1229771"/>
            <a:ext cx="11277446" cy="1059183"/>
          </a:xfrm>
          <a:prstGeom prst="rect">
            <a:avLst/>
          </a:prstGeom>
        </p:spPr>
        <p:txBody>
          <a:bodyPr lIns="0" tIns="0" rIns="0" bIns="0" rtlCol="0" anchor="t">
            <a:spAutoFit/>
          </a:bodyPr>
          <a:lstStyle/>
          <a:p>
            <a:pPr marL="0" lvl="0" indent="0" algn="ctr">
              <a:lnSpc>
                <a:spcPts val="7543"/>
              </a:lnSpc>
              <a:spcBef>
                <a:spcPct val="0"/>
              </a:spcBef>
            </a:pPr>
            <a:r>
              <a:rPr lang="en-US" sz="7323" b="1" spc="622">
                <a:solidFill>
                  <a:srgbClr val="C9E265"/>
                </a:solidFill>
                <a:latin typeface="Poppins Ultra-Bold"/>
                <a:ea typeface="Poppins Ultra-Bold"/>
                <a:cs typeface="Poppins Ultra-Bold"/>
                <a:sym typeface="Poppins Ultra-Bold"/>
              </a:rPr>
              <a:t>APP FEATURES</a:t>
            </a:r>
          </a:p>
        </p:txBody>
      </p:sp>
      <p:sp>
        <p:nvSpPr>
          <p:cNvPr id="19" name="TextBox 19"/>
          <p:cNvSpPr txBox="1"/>
          <p:nvPr/>
        </p:nvSpPr>
        <p:spPr>
          <a:xfrm>
            <a:off x="2640439" y="4094753"/>
            <a:ext cx="2545014" cy="10677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Company</a:t>
            </a:r>
          </a:p>
          <a:p>
            <a:pPr algn="ctr">
              <a:lnSpc>
                <a:spcPts val="2774"/>
              </a:lnSpc>
            </a:pPr>
            <a:r>
              <a:rPr lang="en-US" sz="2693" b="1" spc="228">
                <a:solidFill>
                  <a:srgbClr val="000000"/>
                </a:solidFill>
                <a:latin typeface="Poppins Semi-Bold"/>
                <a:ea typeface="Poppins Semi-Bold"/>
                <a:cs typeface="Poppins Semi-Bold"/>
                <a:sym typeface="Poppins Semi-Bold"/>
              </a:rPr>
              <a:t>Key</a:t>
            </a:r>
          </a:p>
          <a:p>
            <a:pPr algn="ctr">
              <a:lnSpc>
                <a:spcPts val="2774"/>
              </a:lnSpc>
            </a:pPr>
            <a:r>
              <a:rPr lang="en-US" sz="2693" b="1" spc="228">
                <a:solidFill>
                  <a:srgbClr val="000000"/>
                </a:solidFill>
                <a:latin typeface="Poppins Semi-Bold"/>
                <a:ea typeface="Poppins Semi-Bold"/>
                <a:cs typeface="Poppins Semi-Bold"/>
                <a:sym typeface="Poppins Semi-Bold"/>
              </a:rPr>
              <a:t>Statistics</a:t>
            </a:r>
          </a:p>
        </p:txBody>
      </p:sp>
      <p:sp>
        <p:nvSpPr>
          <p:cNvPr id="20" name="TextBox 20"/>
          <p:cNvSpPr txBox="1"/>
          <p:nvPr/>
        </p:nvSpPr>
        <p:spPr>
          <a:xfrm>
            <a:off x="4869095" y="7443832"/>
            <a:ext cx="2545014" cy="7248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Top</a:t>
            </a:r>
          </a:p>
          <a:p>
            <a:pPr algn="ctr">
              <a:lnSpc>
                <a:spcPts val="2774"/>
              </a:lnSpc>
            </a:pPr>
            <a:r>
              <a:rPr lang="en-US" sz="2693" b="1" spc="228">
                <a:solidFill>
                  <a:srgbClr val="000000"/>
                </a:solidFill>
                <a:latin typeface="Poppins Semi-Bold"/>
                <a:ea typeface="Poppins Semi-Bold"/>
                <a:cs typeface="Poppins Semi-Bold"/>
                <a:sym typeface="Poppins Semi-Bold"/>
              </a:rPr>
              <a:t>News</a:t>
            </a:r>
          </a:p>
        </p:txBody>
      </p:sp>
      <p:sp>
        <p:nvSpPr>
          <p:cNvPr id="21" name="TextBox 21"/>
          <p:cNvSpPr txBox="1"/>
          <p:nvPr/>
        </p:nvSpPr>
        <p:spPr>
          <a:xfrm>
            <a:off x="6120912" y="4381052"/>
            <a:ext cx="2545014" cy="3819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Charts</a:t>
            </a:r>
          </a:p>
        </p:txBody>
      </p:sp>
      <p:sp>
        <p:nvSpPr>
          <p:cNvPr id="22" name="TextBox 22"/>
          <p:cNvSpPr txBox="1"/>
          <p:nvPr/>
        </p:nvSpPr>
        <p:spPr>
          <a:xfrm>
            <a:off x="8349567" y="7320007"/>
            <a:ext cx="2545014" cy="10677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News</a:t>
            </a:r>
          </a:p>
          <a:p>
            <a:pPr algn="ctr">
              <a:lnSpc>
                <a:spcPts val="2774"/>
              </a:lnSpc>
            </a:pPr>
            <a:r>
              <a:rPr lang="en-US" sz="2693" b="1" spc="228">
                <a:solidFill>
                  <a:srgbClr val="000000"/>
                </a:solidFill>
                <a:latin typeface="Poppins Semi-Bold"/>
                <a:ea typeface="Poppins Semi-Bold"/>
                <a:cs typeface="Poppins Semi-Bold"/>
                <a:sym typeface="Poppins Semi-Bold"/>
              </a:rPr>
              <a:t>Sentiment</a:t>
            </a:r>
          </a:p>
          <a:p>
            <a:pPr algn="ctr">
              <a:lnSpc>
                <a:spcPts val="2774"/>
              </a:lnSpc>
            </a:pPr>
            <a:r>
              <a:rPr lang="en-US" sz="2693" b="1" spc="228">
                <a:solidFill>
                  <a:srgbClr val="000000"/>
                </a:solidFill>
                <a:latin typeface="Poppins Semi-Bold"/>
                <a:ea typeface="Poppins Semi-Bold"/>
                <a:cs typeface="Poppins Semi-Bold"/>
                <a:sym typeface="Poppins Semi-Bold"/>
              </a:rPr>
              <a:t>Scores</a:t>
            </a:r>
          </a:p>
        </p:txBody>
      </p:sp>
      <p:sp>
        <p:nvSpPr>
          <p:cNvPr id="23" name="TextBox 23"/>
          <p:cNvSpPr txBox="1"/>
          <p:nvPr/>
        </p:nvSpPr>
        <p:spPr>
          <a:xfrm>
            <a:off x="9601384" y="4200077"/>
            <a:ext cx="2545014" cy="611632"/>
          </a:xfrm>
          <a:prstGeom prst="rect">
            <a:avLst/>
          </a:prstGeom>
        </p:spPr>
        <p:txBody>
          <a:bodyPr lIns="0" tIns="0" rIns="0" bIns="0" rtlCol="0" anchor="t">
            <a:spAutoFit/>
          </a:bodyPr>
          <a:lstStyle/>
          <a:p>
            <a:pPr algn="ctr">
              <a:lnSpc>
                <a:spcPts val="2368"/>
              </a:lnSpc>
            </a:pPr>
            <a:r>
              <a:rPr lang="en-US" sz="2299" b="1" spc="195">
                <a:solidFill>
                  <a:srgbClr val="000000"/>
                </a:solidFill>
                <a:latin typeface="Poppins Semi-Bold"/>
                <a:ea typeface="Poppins Semi-Bold"/>
                <a:cs typeface="Poppins Semi-Bold"/>
                <a:sym typeface="Poppins Semi-Bold"/>
              </a:rPr>
              <a:t>Company</a:t>
            </a:r>
          </a:p>
          <a:p>
            <a:pPr algn="ctr">
              <a:lnSpc>
                <a:spcPts val="2368"/>
              </a:lnSpc>
            </a:pPr>
            <a:r>
              <a:rPr lang="en-US" sz="2299" b="1" spc="195">
                <a:solidFill>
                  <a:srgbClr val="000000"/>
                </a:solidFill>
                <a:latin typeface="Poppins Semi-Bold"/>
                <a:ea typeface="Poppins Semi-Bold"/>
                <a:cs typeface="Poppins Semi-Bold"/>
                <a:sym typeface="Poppins Semi-Bold"/>
              </a:rPr>
              <a:t>Fundamentals</a:t>
            </a:r>
          </a:p>
        </p:txBody>
      </p:sp>
      <p:sp>
        <p:nvSpPr>
          <p:cNvPr id="24" name="TextBox 24"/>
          <p:cNvSpPr txBox="1"/>
          <p:nvPr/>
        </p:nvSpPr>
        <p:spPr>
          <a:xfrm>
            <a:off x="11830040" y="7443832"/>
            <a:ext cx="2545014" cy="7248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Portfolio</a:t>
            </a:r>
          </a:p>
          <a:p>
            <a:pPr algn="ctr">
              <a:lnSpc>
                <a:spcPts val="2774"/>
              </a:lnSpc>
            </a:pPr>
            <a:r>
              <a:rPr lang="en-US" sz="2693" b="1" spc="228">
                <a:solidFill>
                  <a:srgbClr val="000000"/>
                </a:solidFill>
                <a:latin typeface="Poppins Semi-Bold"/>
                <a:ea typeface="Poppins Semi-Bold"/>
                <a:cs typeface="Poppins Semi-Bold"/>
                <a:sym typeface="Poppins Semi-Bold"/>
              </a:rPr>
              <a:t>Analysis</a:t>
            </a:r>
          </a:p>
        </p:txBody>
      </p:sp>
      <p:sp>
        <p:nvSpPr>
          <p:cNvPr id="25" name="TextBox 25"/>
          <p:cNvSpPr txBox="1"/>
          <p:nvPr/>
        </p:nvSpPr>
        <p:spPr>
          <a:xfrm>
            <a:off x="13102547" y="4190552"/>
            <a:ext cx="2545014" cy="724897"/>
          </a:xfrm>
          <a:prstGeom prst="rect">
            <a:avLst/>
          </a:prstGeom>
        </p:spPr>
        <p:txBody>
          <a:bodyPr lIns="0" tIns="0" rIns="0" bIns="0" rtlCol="0" anchor="t">
            <a:spAutoFit/>
          </a:bodyPr>
          <a:lstStyle/>
          <a:p>
            <a:pPr algn="ctr">
              <a:lnSpc>
                <a:spcPts val="2774"/>
              </a:lnSpc>
            </a:pPr>
            <a:r>
              <a:rPr lang="en-US" sz="2693" b="1" spc="228">
                <a:solidFill>
                  <a:srgbClr val="000000"/>
                </a:solidFill>
                <a:latin typeface="Poppins Semi-Bold"/>
                <a:ea typeface="Poppins Semi-Bold"/>
                <a:cs typeface="Poppins Semi-Bold"/>
                <a:sym typeface="Poppins Semi-Bold"/>
              </a:rPr>
              <a:t>Prediction</a:t>
            </a:r>
          </a:p>
          <a:p>
            <a:pPr algn="ctr">
              <a:lnSpc>
                <a:spcPts val="2774"/>
              </a:lnSpc>
            </a:pPr>
            <a:r>
              <a:rPr lang="en-US" sz="2693" b="1" spc="228">
                <a:solidFill>
                  <a:srgbClr val="000000"/>
                </a:solidFill>
                <a:latin typeface="Poppins Semi-Bold"/>
                <a:ea typeface="Poppins Semi-Bold"/>
                <a:cs typeface="Poppins Semi-Bold"/>
                <a:sym typeface="Poppins Semi-Bold"/>
              </a:rPr>
              <a:t>Simulation</a:t>
            </a:r>
          </a:p>
        </p:txBody>
      </p:sp>
      <p:pic>
        <p:nvPicPr>
          <p:cNvPr id="34" name="Audio 33">
            <a:hlinkClick r:id="" action="ppaction://media"/>
            <a:extLst>
              <a:ext uri="{FF2B5EF4-FFF2-40B4-BE49-F238E27FC236}">
                <a16:creationId xmlns:a16="http://schemas.microsoft.com/office/drawing/2014/main" id="{0533523C-8273-464D-BEBC-7F951AEFF66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0705"/>
    </mc:Choice>
    <mc:Fallback>
      <p:transition spd="slow" advTm="30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t="-9259" b="-9259"/>
            </a:stretch>
          </a:blipFill>
        </p:spPr>
        <p:txBody>
          <a:bodyPr/>
          <a:lstStyle/>
          <a:p>
            <a:endParaRPr lang="en-US"/>
          </a:p>
        </p:txBody>
      </p:sp>
      <p:sp>
        <p:nvSpPr>
          <p:cNvPr id="3" name="AutoShape 3"/>
          <p:cNvSpPr/>
          <p:nvPr/>
        </p:nvSpPr>
        <p:spPr>
          <a:xfrm rot="393502">
            <a:off x="-1453326" y="770238"/>
            <a:ext cx="21617586" cy="4331834"/>
          </a:xfrm>
          <a:prstGeom prst="rect">
            <a:avLst/>
          </a:prstGeom>
          <a:solidFill>
            <a:srgbClr val="000000"/>
          </a:solidFill>
        </p:spPr>
        <p:txBody>
          <a:bodyPr/>
          <a:lstStyle/>
          <a:p>
            <a:endParaRPr lang="en-US"/>
          </a:p>
        </p:txBody>
      </p:sp>
      <p:sp>
        <p:nvSpPr>
          <p:cNvPr id="4" name="AutoShape 4"/>
          <p:cNvSpPr/>
          <p:nvPr/>
        </p:nvSpPr>
        <p:spPr>
          <a:xfrm rot="-5400000">
            <a:off x="519042" y="4596187"/>
            <a:ext cx="4683662" cy="3452488"/>
          </a:xfrm>
          <a:prstGeom prst="rect">
            <a:avLst/>
          </a:prstGeom>
          <a:solidFill>
            <a:srgbClr val="C9E265"/>
          </a:solidFill>
        </p:spPr>
        <p:txBody>
          <a:bodyPr/>
          <a:lstStyle/>
          <a:p>
            <a:endParaRPr lang="en-US"/>
          </a:p>
        </p:txBody>
      </p:sp>
      <p:sp>
        <p:nvSpPr>
          <p:cNvPr id="5" name="AutoShape 5"/>
          <p:cNvSpPr/>
          <p:nvPr/>
        </p:nvSpPr>
        <p:spPr>
          <a:xfrm rot="-5400000">
            <a:off x="5030925" y="4596187"/>
            <a:ext cx="4683662" cy="3452488"/>
          </a:xfrm>
          <a:prstGeom prst="rect">
            <a:avLst/>
          </a:prstGeom>
          <a:solidFill>
            <a:srgbClr val="C9E265"/>
          </a:solidFill>
        </p:spPr>
        <p:txBody>
          <a:bodyPr/>
          <a:lstStyle/>
          <a:p>
            <a:endParaRPr lang="en-US"/>
          </a:p>
        </p:txBody>
      </p:sp>
      <p:sp>
        <p:nvSpPr>
          <p:cNvPr id="6" name="AutoShape 6"/>
          <p:cNvSpPr/>
          <p:nvPr/>
        </p:nvSpPr>
        <p:spPr>
          <a:xfrm rot="-5400000">
            <a:off x="9759132" y="4596187"/>
            <a:ext cx="4683662" cy="3452488"/>
          </a:xfrm>
          <a:prstGeom prst="rect">
            <a:avLst/>
          </a:prstGeom>
          <a:solidFill>
            <a:srgbClr val="C9E265"/>
          </a:solidFill>
        </p:spPr>
        <p:txBody>
          <a:bodyPr/>
          <a:lstStyle/>
          <a:p>
            <a:endParaRPr lang="en-US"/>
          </a:p>
        </p:txBody>
      </p:sp>
      <p:sp>
        <p:nvSpPr>
          <p:cNvPr id="7" name="AutoShape 7"/>
          <p:cNvSpPr/>
          <p:nvPr/>
        </p:nvSpPr>
        <p:spPr>
          <a:xfrm rot="-5400000">
            <a:off x="2736897" y="7061994"/>
            <a:ext cx="247951" cy="3452488"/>
          </a:xfrm>
          <a:prstGeom prst="rect">
            <a:avLst/>
          </a:prstGeom>
          <a:solidFill>
            <a:srgbClr val="D9D9D9"/>
          </a:solidFill>
        </p:spPr>
        <p:txBody>
          <a:bodyPr/>
          <a:lstStyle/>
          <a:p>
            <a:endParaRPr lang="en-US"/>
          </a:p>
        </p:txBody>
      </p:sp>
      <p:sp>
        <p:nvSpPr>
          <p:cNvPr id="8" name="AutoShape 8"/>
          <p:cNvSpPr/>
          <p:nvPr/>
        </p:nvSpPr>
        <p:spPr>
          <a:xfrm rot="-5400000">
            <a:off x="7248781" y="7061994"/>
            <a:ext cx="247951" cy="3452488"/>
          </a:xfrm>
          <a:prstGeom prst="rect">
            <a:avLst/>
          </a:prstGeom>
          <a:solidFill>
            <a:srgbClr val="D9D9D9"/>
          </a:solidFill>
        </p:spPr>
        <p:txBody>
          <a:bodyPr/>
          <a:lstStyle/>
          <a:p>
            <a:endParaRPr lang="en-US"/>
          </a:p>
        </p:txBody>
      </p:sp>
      <p:sp>
        <p:nvSpPr>
          <p:cNvPr id="9" name="AutoShape 9"/>
          <p:cNvSpPr/>
          <p:nvPr/>
        </p:nvSpPr>
        <p:spPr>
          <a:xfrm rot="-5400000">
            <a:off x="11976988" y="7061994"/>
            <a:ext cx="247951" cy="3452488"/>
          </a:xfrm>
          <a:prstGeom prst="rect">
            <a:avLst/>
          </a:prstGeom>
          <a:solidFill>
            <a:srgbClr val="D9D9D9"/>
          </a:solidFill>
        </p:spPr>
        <p:txBody>
          <a:bodyPr/>
          <a:lstStyle/>
          <a:p>
            <a:endParaRPr lang="en-US"/>
          </a:p>
        </p:txBody>
      </p:sp>
      <p:sp>
        <p:nvSpPr>
          <p:cNvPr id="10" name="TextBox 10"/>
          <p:cNvSpPr txBox="1"/>
          <p:nvPr/>
        </p:nvSpPr>
        <p:spPr>
          <a:xfrm>
            <a:off x="1134629" y="2413282"/>
            <a:ext cx="14198178" cy="1093372"/>
          </a:xfrm>
          <a:prstGeom prst="rect">
            <a:avLst/>
          </a:prstGeom>
        </p:spPr>
        <p:txBody>
          <a:bodyPr lIns="0" tIns="0" rIns="0" bIns="0" rtlCol="0" anchor="t">
            <a:spAutoFit/>
          </a:bodyPr>
          <a:lstStyle/>
          <a:p>
            <a:pPr marL="0" lvl="0" indent="0" algn="l">
              <a:lnSpc>
                <a:spcPts val="7728"/>
              </a:lnSpc>
              <a:spcBef>
                <a:spcPct val="0"/>
              </a:spcBef>
            </a:pPr>
            <a:r>
              <a:rPr lang="en-US" sz="7502" b="1" spc="637">
                <a:solidFill>
                  <a:srgbClr val="FFFFFF"/>
                </a:solidFill>
                <a:latin typeface="Poppins Ultra-Bold"/>
                <a:ea typeface="Poppins Ultra-Bold"/>
                <a:cs typeface="Poppins Ultra-Bold"/>
                <a:sym typeface="Poppins Ultra-Bold"/>
              </a:rPr>
              <a:t>SUMMARY PAGE</a:t>
            </a:r>
          </a:p>
        </p:txBody>
      </p:sp>
      <p:sp>
        <p:nvSpPr>
          <p:cNvPr id="11" name="TextBox 11"/>
          <p:cNvSpPr txBox="1"/>
          <p:nvPr/>
        </p:nvSpPr>
        <p:spPr>
          <a:xfrm>
            <a:off x="2603449" y="4409004"/>
            <a:ext cx="1620530" cy="1093372"/>
          </a:xfrm>
          <a:prstGeom prst="rect">
            <a:avLst/>
          </a:prstGeom>
        </p:spPr>
        <p:txBody>
          <a:bodyPr lIns="0" tIns="0" rIns="0" bIns="0" rtlCol="0" anchor="t">
            <a:spAutoFit/>
          </a:bodyPr>
          <a:lstStyle/>
          <a:p>
            <a:pPr marL="0" lvl="0" indent="0" algn="r">
              <a:lnSpc>
                <a:spcPts val="7728"/>
              </a:lnSpc>
              <a:spcBef>
                <a:spcPct val="0"/>
              </a:spcBef>
            </a:pPr>
            <a:r>
              <a:rPr lang="en-US" sz="7502" b="1" spc="637">
                <a:solidFill>
                  <a:srgbClr val="000000"/>
                </a:solidFill>
                <a:latin typeface="Poppins Ultra-Bold"/>
                <a:ea typeface="Poppins Ultra-Bold"/>
                <a:cs typeface="Poppins Ultra-Bold"/>
                <a:sym typeface="Poppins Ultra-Bold"/>
              </a:rPr>
              <a:t>01</a:t>
            </a:r>
          </a:p>
        </p:txBody>
      </p:sp>
      <p:sp>
        <p:nvSpPr>
          <p:cNvPr id="12" name="TextBox 12"/>
          <p:cNvSpPr txBox="1"/>
          <p:nvPr/>
        </p:nvSpPr>
        <p:spPr>
          <a:xfrm>
            <a:off x="7032820" y="4409004"/>
            <a:ext cx="1775047" cy="1093372"/>
          </a:xfrm>
          <a:prstGeom prst="rect">
            <a:avLst/>
          </a:prstGeom>
        </p:spPr>
        <p:txBody>
          <a:bodyPr lIns="0" tIns="0" rIns="0" bIns="0" rtlCol="0" anchor="t">
            <a:spAutoFit/>
          </a:bodyPr>
          <a:lstStyle/>
          <a:p>
            <a:pPr marL="0" lvl="0" indent="0" algn="r">
              <a:lnSpc>
                <a:spcPts val="7728"/>
              </a:lnSpc>
              <a:spcBef>
                <a:spcPct val="0"/>
              </a:spcBef>
            </a:pPr>
            <a:r>
              <a:rPr lang="en-US" sz="7502" b="1" spc="637">
                <a:solidFill>
                  <a:srgbClr val="000000"/>
                </a:solidFill>
                <a:latin typeface="Poppins Ultra-Bold"/>
                <a:ea typeface="Poppins Ultra-Bold"/>
                <a:cs typeface="Poppins Ultra-Bold"/>
                <a:sym typeface="Poppins Ultra-Bold"/>
              </a:rPr>
              <a:t>02</a:t>
            </a:r>
          </a:p>
        </p:txBody>
      </p:sp>
      <p:sp>
        <p:nvSpPr>
          <p:cNvPr id="13" name="TextBox 13"/>
          <p:cNvSpPr txBox="1"/>
          <p:nvPr/>
        </p:nvSpPr>
        <p:spPr>
          <a:xfrm>
            <a:off x="11699220" y="4409004"/>
            <a:ext cx="1805950" cy="1093372"/>
          </a:xfrm>
          <a:prstGeom prst="rect">
            <a:avLst/>
          </a:prstGeom>
        </p:spPr>
        <p:txBody>
          <a:bodyPr lIns="0" tIns="0" rIns="0" bIns="0" rtlCol="0" anchor="t">
            <a:spAutoFit/>
          </a:bodyPr>
          <a:lstStyle/>
          <a:p>
            <a:pPr marL="0" lvl="0" indent="0" algn="r">
              <a:lnSpc>
                <a:spcPts val="7728"/>
              </a:lnSpc>
              <a:spcBef>
                <a:spcPct val="0"/>
              </a:spcBef>
            </a:pPr>
            <a:r>
              <a:rPr lang="en-US" sz="7502" b="1" spc="637">
                <a:solidFill>
                  <a:srgbClr val="000000"/>
                </a:solidFill>
                <a:latin typeface="Poppins Ultra-Bold"/>
                <a:ea typeface="Poppins Ultra-Bold"/>
                <a:cs typeface="Poppins Ultra-Bold"/>
                <a:sym typeface="Poppins Ultra-Bold"/>
              </a:rPr>
              <a:t>03</a:t>
            </a:r>
          </a:p>
        </p:txBody>
      </p:sp>
      <p:sp>
        <p:nvSpPr>
          <p:cNvPr id="14" name="TextBox 14"/>
          <p:cNvSpPr txBox="1"/>
          <p:nvPr/>
        </p:nvSpPr>
        <p:spPr>
          <a:xfrm>
            <a:off x="5828082" y="5697638"/>
            <a:ext cx="3089350" cy="2163968"/>
          </a:xfrm>
          <a:prstGeom prst="rect">
            <a:avLst/>
          </a:prstGeom>
        </p:spPr>
        <p:txBody>
          <a:bodyPr lIns="0" tIns="0" rIns="0" bIns="0" rtlCol="0" anchor="t">
            <a:spAutoFit/>
          </a:bodyPr>
          <a:lstStyle/>
          <a:p>
            <a:pPr algn="l">
              <a:lnSpc>
                <a:spcPts val="2812"/>
              </a:lnSpc>
            </a:pPr>
            <a:r>
              <a:rPr lang="en-US" sz="2730" b="1">
                <a:solidFill>
                  <a:srgbClr val="000000"/>
                </a:solidFill>
                <a:latin typeface="Poppins Medium"/>
                <a:ea typeface="Poppins Medium"/>
                <a:cs typeface="Poppins Medium"/>
                <a:sym typeface="Poppins Medium"/>
              </a:rPr>
              <a:t>Ticker with all Stocks from the S&amp;P500 with timeframe and download access to the entire data</a:t>
            </a:r>
          </a:p>
        </p:txBody>
      </p:sp>
      <p:sp>
        <p:nvSpPr>
          <p:cNvPr id="15" name="TextBox 15"/>
          <p:cNvSpPr txBox="1"/>
          <p:nvPr/>
        </p:nvSpPr>
        <p:spPr>
          <a:xfrm>
            <a:off x="10556288" y="5697638"/>
            <a:ext cx="3089350" cy="2516393"/>
          </a:xfrm>
          <a:prstGeom prst="rect">
            <a:avLst/>
          </a:prstGeom>
        </p:spPr>
        <p:txBody>
          <a:bodyPr lIns="0" tIns="0" rIns="0" bIns="0" rtlCol="0" anchor="t">
            <a:spAutoFit/>
          </a:bodyPr>
          <a:lstStyle/>
          <a:p>
            <a:pPr algn="l">
              <a:lnSpc>
                <a:spcPts val="2812"/>
              </a:lnSpc>
            </a:pPr>
            <a:r>
              <a:rPr lang="en-US" sz="2730" b="1">
                <a:solidFill>
                  <a:srgbClr val="000000"/>
                </a:solidFill>
                <a:latin typeface="Poppins Medium"/>
                <a:ea typeface="Poppins Medium"/>
                <a:cs typeface="Poppins Medium"/>
                <a:sym typeface="Poppins Medium"/>
              </a:rPr>
              <a:t>Company Information, Key Statistics, Top 5 Share Holders, Area Plot of Stock along with Volume plot.</a:t>
            </a:r>
          </a:p>
        </p:txBody>
      </p:sp>
      <p:sp>
        <p:nvSpPr>
          <p:cNvPr id="16" name="TextBox 16"/>
          <p:cNvSpPr txBox="1"/>
          <p:nvPr/>
        </p:nvSpPr>
        <p:spPr>
          <a:xfrm>
            <a:off x="1316198" y="5697638"/>
            <a:ext cx="3089350" cy="2868818"/>
          </a:xfrm>
          <a:prstGeom prst="rect">
            <a:avLst/>
          </a:prstGeom>
        </p:spPr>
        <p:txBody>
          <a:bodyPr lIns="0" tIns="0" rIns="0" bIns="0" rtlCol="0" anchor="t">
            <a:spAutoFit/>
          </a:bodyPr>
          <a:lstStyle/>
          <a:p>
            <a:pPr algn="l">
              <a:lnSpc>
                <a:spcPts val="2812"/>
              </a:lnSpc>
            </a:pPr>
            <a:r>
              <a:rPr lang="en-US" sz="2730" b="1">
                <a:solidFill>
                  <a:srgbClr val="000000"/>
                </a:solidFill>
                <a:latin typeface="Poppins Medium"/>
                <a:ea typeface="Poppins Medium"/>
                <a:cs typeface="Poppins Medium"/>
                <a:sym typeface="Poppins Medium"/>
              </a:rPr>
              <a:t>Robust &amp; easy UI with menu buttons for quick navigation and ticker update option on the collapsable sidebar</a:t>
            </a:r>
          </a:p>
        </p:txBody>
      </p:sp>
      <p:pic>
        <p:nvPicPr>
          <p:cNvPr id="20" name="Audio 19">
            <a:hlinkClick r:id="" action="ppaction://media"/>
            <a:extLst>
              <a:ext uri="{FF2B5EF4-FFF2-40B4-BE49-F238E27FC236}">
                <a16:creationId xmlns:a16="http://schemas.microsoft.com/office/drawing/2014/main" id="{5B302FB4-E190-C304-CD8F-B22DC9CE9C1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749"/>
    </mc:Choice>
    <mc:Fallback>
      <p:transition spd="slow" advTm="34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Freeform 2"/>
          <p:cNvSpPr/>
          <p:nvPr/>
        </p:nvSpPr>
        <p:spPr>
          <a:xfrm>
            <a:off x="0" y="240030"/>
            <a:ext cx="18288000" cy="9806940"/>
          </a:xfrm>
          <a:custGeom>
            <a:avLst/>
            <a:gdLst/>
            <a:ahLst/>
            <a:cxnLst/>
            <a:rect l="l" t="t" r="r" b="b"/>
            <a:pathLst>
              <a:path w="18288000" h="9806940">
                <a:moveTo>
                  <a:pt x="0" y="0"/>
                </a:moveTo>
                <a:lnTo>
                  <a:pt x="18288000" y="0"/>
                </a:lnTo>
                <a:lnTo>
                  <a:pt x="18288000" y="9806940"/>
                </a:lnTo>
                <a:lnTo>
                  <a:pt x="0" y="9806940"/>
                </a:lnTo>
                <a:lnTo>
                  <a:pt x="0" y="0"/>
                </a:lnTo>
                <a:close/>
              </a:path>
            </a:pathLst>
          </a:custGeom>
          <a:blipFill>
            <a:blip r:embed="rId4"/>
            <a:stretch>
              <a:fillRect/>
            </a:stretch>
          </a:blipFill>
        </p:spPr>
        <p:txBody>
          <a:bodyPr/>
          <a:lstStyle/>
          <a:p>
            <a:endParaRPr lang="en-US"/>
          </a:p>
        </p:txBody>
      </p:sp>
      <p:pic>
        <p:nvPicPr>
          <p:cNvPr id="5" name="Audio 4">
            <a:hlinkClick r:id="" action="ppaction://media"/>
            <a:extLst>
              <a:ext uri="{FF2B5EF4-FFF2-40B4-BE49-F238E27FC236}">
                <a16:creationId xmlns:a16="http://schemas.microsoft.com/office/drawing/2014/main" id="{3900BC7F-AEDA-1129-B2FE-85C5EF5E24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5305"/>
    </mc:Choice>
    <mc:Fallback>
      <p:transition spd="slow" advTm="35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659" x="2043113" y="10096500"/>
          <p14:tracePt t="2662" x="2043113" y="9977438"/>
          <p14:tracePt t="2683" x="2066925" y="9669463"/>
          <p14:tracePt t="2686" x="2090738" y="9550400"/>
          <p14:tracePt t="2699" x="2136775" y="9407525"/>
          <p14:tracePt t="2710" x="2160588" y="9288463"/>
          <p14:tracePt t="2731" x="2303463" y="8932863"/>
          <p14:tracePt t="2748" x="2351088" y="8670925"/>
          <p14:tracePt t="2763" x="2398713" y="8505825"/>
          <p14:tracePt t="2776" x="2422525" y="8291513"/>
          <p14:tracePt t="2793" x="2446338" y="8101013"/>
          <p14:tracePt t="2813" x="2446338" y="7886700"/>
          <p14:tracePt t="2830" x="2446338" y="7673975"/>
          <p14:tracePt t="2843" x="2446338" y="7459663"/>
          <p14:tracePt t="2860" x="2398713" y="7292975"/>
          <p14:tracePt t="2877" x="2374900" y="7175500"/>
          <p14:tracePt t="2893" x="2351088" y="7127875"/>
          <p14:tracePt t="2910" x="2351088" y="7032625"/>
          <p14:tracePt t="2926" x="2327275" y="7008813"/>
          <p14:tracePt t="2945" x="2327275" y="6961188"/>
          <p14:tracePt t="2960" x="2303463" y="6913563"/>
          <p14:tracePt t="2964" x="2255838" y="6889750"/>
          <p14:tracePt t="2980" x="2184400" y="6794500"/>
          <p14:tracePt t="2994" x="2043113" y="6723063"/>
          <p14:tracePt t="3009" x="1804988" y="6604000"/>
          <p14:tracePt t="3030" x="1497013" y="6391275"/>
          <p14:tracePt t="3043" x="1282700" y="6272213"/>
          <p14:tracePt t="3062" x="593725" y="5797550"/>
          <p14:tracePt t="3078" x="142875" y="5487988"/>
          <p14:tracePt t="3960" x="166688" y="6057900"/>
          <p14:tracePt t="3976" x="331788" y="6081713"/>
          <p14:tracePt t="3993" x="593725" y="6105525"/>
          <p14:tracePt t="4011" x="665163" y="6105525"/>
          <p14:tracePt t="4013" x="712788" y="6129338"/>
          <p14:tracePt t="4030" x="831850" y="6129338"/>
          <p14:tracePt t="4045" x="855663" y="6129338"/>
          <p14:tracePt t="4061" x="855663" y="6105525"/>
          <p14:tracePt t="4077" x="879475" y="6105525"/>
          <p14:tracePt t="4093" x="879475" y="6081713"/>
          <p14:tracePt t="4177" x="879475" y="6057900"/>
          <p14:tracePt t="4184" x="879475" y="6034088"/>
          <p14:tracePt t="4200" x="903288" y="6034088"/>
          <p14:tracePt t="4223" x="903288" y="6010275"/>
          <p14:tracePt t="4229" x="925513" y="5986463"/>
          <p14:tracePt t="4246" x="949325" y="5962650"/>
          <p14:tracePt t="4262" x="1020763" y="5867400"/>
          <p14:tracePt t="4277" x="1092200" y="5797550"/>
          <p14:tracePt t="4294" x="1116013" y="5749925"/>
          <p14:tracePt t="4310" x="1139825" y="5726113"/>
          <p14:tracePt t="4329" x="1163638" y="5702300"/>
          <p14:tracePt t="4350" x="1187450" y="5702300"/>
          <p14:tracePt t="4459" x="1187450" y="5678488"/>
          <p14:tracePt t="4478" x="1187450" y="5654675"/>
          <p14:tracePt t="4484" x="1163638" y="5654675"/>
          <p14:tracePt t="4523" x="1163638" y="5630863"/>
          <p14:tracePt t="4542" x="1163638" y="5607050"/>
          <p14:tracePt t="4545" x="1163638" y="5559425"/>
          <p14:tracePt t="4563" x="1163638" y="5487988"/>
          <p14:tracePt t="4567" x="1187450" y="5464175"/>
          <p14:tracePt t="4577" x="1187450" y="5416550"/>
          <p14:tracePt t="4594" x="1211263" y="5345113"/>
          <p14:tracePt t="4611" x="1211263" y="5297488"/>
          <p14:tracePt t="4628" x="1235075" y="5202238"/>
          <p14:tracePt t="4648" x="1282700" y="5178425"/>
          <p14:tracePt t="4661" x="1354138" y="5084763"/>
          <p14:tracePt t="4677" x="1520825" y="4965700"/>
          <p14:tracePt t="4695" x="1995488" y="4751388"/>
          <p14:tracePt t="4711" x="2303463" y="4584700"/>
          <p14:tracePt t="4727" x="2517775" y="4465638"/>
          <p14:tracePt t="4744" x="2613025" y="4348163"/>
          <p14:tracePt t="4761" x="2613025" y="4324350"/>
          <p14:tracePt t="4766" x="2613025" y="4300538"/>
          <p14:tracePt t="4778" x="2613025" y="4252913"/>
          <p14:tracePt t="4796" x="2613025" y="4133850"/>
          <p14:tracePt t="4809" x="2613025" y="4014788"/>
          <p14:tracePt t="4826" x="2589213" y="3943350"/>
          <p14:tracePt t="4846" x="2589213" y="3871913"/>
          <p14:tracePt t="4861" x="2589213" y="3848100"/>
          <p14:tracePt t="4875" x="2565400" y="3800475"/>
          <p14:tracePt t="4892" x="2541588" y="3776663"/>
          <p14:tracePt t="4909" x="2517775" y="3706813"/>
          <p14:tracePt t="4928" x="2446338" y="3635375"/>
          <p14:tracePt t="4943" x="2422525" y="3611563"/>
          <p14:tracePt t="4961" x="2422525" y="3540125"/>
          <p14:tracePt t="4979" x="2422525" y="3492500"/>
          <p14:tracePt t="4994" x="2422525" y="3421063"/>
          <p14:tracePt t="4995" x="2398713" y="3397250"/>
          <p14:tracePt t="5010" x="2398713" y="3325813"/>
          <p14:tracePt t="5025" x="2374900" y="3254375"/>
          <p14:tracePt t="5040" x="2374900" y="3230563"/>
          <p14:tracePt t="5123" x="2374900" y="3206750"/>
          <p14:tracePt t="5129" x="2351088" y="3206750"/>
          <p14:tracePt t="5145" x="2327275" y="3206750"/>
          <p14:tracePt t="5215" x="2303463" y="3206750"/>
          <p14:tracePt t="5228" x="2303463" y="3230563"/>
          <p14:tracePt t="5235" x="2303463" y="3254375"/>
          <p14:tracePt t="5244" x="2303463" y="3278188"/>
          <p14:tracePt t="5261" x="2279650" y="3302000"/>
          <p14:tracePt t="5278" x="2279650" y="3373438"/>
          <p14:tracePt t="5280" x="2255838" y="3421063"/>
          <p14:tracePt t="5293" x="2255838" y="3492500"/>
          <p14:tracePt t="5310" x="2255838" y="3587750"/>
          <p14:tracePt t="5325" x="2255838" y="3635375"/>
          <p14:tracePt t="5344" x="2255838" y="3683000"/>
          <p14:tracePt t="5363" x="2255838" y="3706813"/>
          <p14:tracePt t="5379" x="2255838" y="3730625"/>
          <p14:tracePt t="5393" x="2255838" y="3754438"/>
          <p14:tracePt t="5393" x="2255838" y="3776663"/>
          <p14:tracePt t="5414" x="2255838" y="3800475"/>
          <p14:tracePt t="5445" x="2255838" y="3824288"/>
          <p14:tracePt t="5461" x="2255838" y="3848100"/>
          <p14:tracePt t="5477" x="2255838" y="3871913"/>
          <p14:tracePt t="5481" x="2255838" y="3895725"/>
          <p14:tracePt t="5505" x="2255838" y="3919538"/>
          <p14:tracePt t="5567" x="2255838" y="3848100"/>
          <p14:tracePt t="5572" x="2255838" y="3824288"/>
          <p14:tracePt t="5579" x="2255838" y="3776663"/>
          <p14:tracePt t="5596" x="2279650" y="3683000"/>
          <p14:tracePt t="5607" x="2279650" y="3635375"/>
          <p14:tracePt t="5624" x="2279650" y="3587750"/>
          <p14:tracePt t="5644" x="2303463" y="3516313"/>
          <p14:tracePt t="5649" x="2327275" y="3468688"/>
          <p14:tracePt t="5658" x="2351088" y="3444875"/>
          <p14:tracePt t="5663" x="2374900" y="3421063"/>
          <p14:tracePt t="5679" x="2374900" y="3349625"/>
          <p14:tracePt t="5694" x="2374900" y="3302000"/>
          <p14:tracePt t="5710" x="2374900" y="3278188"/>
          <p14:tracePt t="5726" x="2398713" y="3206750"/>
          <p14:tracePt t="5743" x="2398713" y="3182938"/>
          <p14:tracePt t="5745" x="2422525" y="3111500"/>
          <p14:tracePt t="5760" x="2422525" y="3087688"/>
          <p14:tracePt t="5767" x="2446338" y="2970213"/>
          <p14:tracePt t="5777" x="2446338" y="2946400"/>
          <p14:tracePt t="5892" x="2493963" y="2946400"/>
          <p14:tracePt t="5896" x="2565400" y="2946400"/>
          <p14:tracePt t="5908" x="2613025" y="2946400"/>
          <p14:tracePt t="5910" x="2684463" y="2946400"/>
          <p14:tracePt t="5924" x="2968625" y="2946400"/>
          <p14:tracePt t="5941" x="3395663" y="2946400"/>
          <p14:tracePt t="5959" x="3538538" y="2946400"/>
          <p14:tracePt t="5964" x="3729038" y="2970213"/>
          <p14:tracePt t="5978" x="4132263" y="2970213"/>
          <p14:tracePt t="5996" x="4346575" y="2970213"/>
          <p14:tracePt t="6010" x="4489450" y="2970213"/>
          <p14:tracePt t="6029" x="4845050" y="2994025"/>
          <p14:tracePt t="6034" x="5106988" y="2994025"/>
          <p14:tracePt t="6038" x="5319713" y="2994025"/>
          <p14:tracePt t="6044" x="5510213" y="2994025"/>
          <p14:tracePt t="6058" x="5676900" y="2994025"/>
          <p14:tracePt t="6079" x="6199188" y="2994025"/>
          <p14:tracePt t="6094" x="6673850" y="3041650"/>
          <p14:tracePt t="6109" x="7172325" y="3041650"/>
          <p14:tracePt t="6127" x="7694613" y="3041650"/>
          <p14:tracePt t="6144" x="7956550" y="3041650"/>
          <p14:tracePt t="6157" x="8194675" y="3065463"/>
          <p14:tracePt t="6180" x="8335963" y="3065463"/>
          <p14:tracePt t="6193" x="8407400" y="3065463"/>
          <p14:tracePt t="6195" x="8502650" y="3065463"/>
          <p14:tracePt t="6212" x="8645525" y="3087688"/>
          <p14:tracePt t="6227" x="8788400" y="3087688"/>
          <p14:tracePt t="6242" x="9001125" y="3087688"/>
          <p14:tracePt t="6257" x="9263063" y="3087688"/>
          <p14:tracePt t="6264" x="9499600" y="3111500"/>
          <p14:tracePt t="6274" x="9713913" y="3111500"/>
          <p14:tracePt t="6293" x="10023475" y="3111500"/>
          <p14:tracePt t="6312" x="10521950" y="3135313"/>
          <p14:tracePt t="6326" x="10829925" y="3135313"/>
          <p14:tracePt t="6342" x="11187113" y="3135313"/>
          <p14:tracePt t="6365" x="11637963" y="3135313"/>
          <p14:tracePt t="6368" x="11733213" y="3135313"/>
          <p14:tracePt t="6374" x="11852275" y="3135313"/>
          <p14:tracePt t="6393" x="12017375" y="3135313"/>
          <p14:tracePt t="6410" x="12255500" y="3135313"/>
          <p14:tracePt t="6428" x="12634913" y="3135313"/>
          <p14:tracePt t="6443" x="12849225" y="3135313"/>
          <p14:tracePt t="6457" x="13109575" y="3135313"/>
          <p14:tracePt t="6476" x="13323888" y="3135313"/>
          <p14:tracePt t="6480" x="13442950" y="3135313"/>
          <p14:tracePt t="6494" x="13562013" y="3135313"/>
          <p14:tracePt t="6506" x="13657263" y="3135313"/>
          <p14:tracePt t="6529" x="13869988" y="3135313"/>
          <p14:tracePt t="6542" x="14036675" y="3135313"/>
          <p14:tracePt t="6565" x="14487525" y="3135313"/>
          <p14:tracePt t="6574" x="14582775" y="3135313"/>
          <p14:tracePt t="6592" x="15033625" y="3135313"/>
          <p14:tracePt t="6595" x="15319375" y="3135313"/>
          <p14:tracePt t="6610" x="15674975" y="3135313"/>
          <p14:tracePt t="6623" x="16151225" y="3135313"/>
          <p14:tracePt t="6645" x="16673513" y="3135313"/>
          <p14:tracePt t="6656" x="16744950" y="3135313"/>
          <p14:tracePt t="6675" x="16910050" y="3135313"/>
          <p14:tracePt t="6691" x="16981488" y="3135313"/>
          <p14:tracePt t="6709" x="17005300" y="3135313"/>
          <p14:tracePt t="6735" x="17029113" y="3135313"/>
          <p14:tracePt t="6751" x="17052925" y="3135313"/>
          <p14:tracePt t="6765" x="17124363" y="3135313"/>
          <p14:tracePt t="6774" x="17195800" y="3135313"/>
          <p14:tracePt t="6790" x="17551400" y="3135313"/>
          <p14:tracePt t="6812" x="18049875" y="3135313"/>
          <p14:tracePt t="6827" x="18168938" y="3135313"/>
          <p14:tracePt t="7224" x="18216563" y="4014788"/>
          <p14:tracePt t="7241" x="18026063" y="4014788"/>
          <p14:tracePt t="7261" x="17789525" y="3990975"/>
          <p14:tracePt t="7276" x="17408525" y="3990975"/>
          <p14:tracePt t="7293" x="16910050" y="3990975"/>
          <p14:tracePt t="7310" x="16268700" y="3990975"/>
          <p14:tracePt t="7325" x="15722600" y="3990975"/>
          <p14:tracePt t="7329" x="15414625" y="3990975"/>
          <p14:tracePt t="7345" x="14773275" y="3990975"/>
          <p14:tracePt t="7358" x="14535150" y="4014788"/>
          <p14:tracePt t="7375" x="14084300" y="4062413"/>
          <p14:tracePt t="7392" x="13727113" y="4086225"/>
          <p14:tracePt t="7408" x="13157200" y="4086225"/>
          <p14:tracePt t="7413" x="12992100" y="4110038"/>
          <p14:tracePt t="7423" x="12563475" y="4110038"/>
          <p14:tracePt t="7425" x="12088813" y="4110038"/>
          <p14:tracePt t="7444" x="11139488" y="4110038"/>
          <p14:tracePt t="7458" x="10260013" y="4110038"/>
          <p14:tracePt t="7476" x="9975850" y="4110038"/>
          <p14:tracePt t="7477" x="9499600" y="4110038"/>
          <p14:tracePt t="7493" x="8764588" y="4110038"/>
          <p14:tracePt t="7509" x="8075613" y="4181475"/>
          <p14:tracePt t="7524" x="7600950" y="4181475"/>
          <p14:tracePt t="7542" x="7243763" y="4205288"/>
          <p14:tracePt t="7562" x="6697663" y="4252913"/>
          <p14:tracePt t="7574" x="6459538" y="4300538"/>
          <p14:tracePt t="7592" x="6056313" y="4324350"/>
          <p14:tracePt t="7607" x="5700713" y="4348163"/>
          <p14:tracePt t="7625" x="5200650" y="4443413"/>
          <p14:tracePt t="7643" x="4606925" y="4513263"/>
          <p14:tracePt t="7658" x="3989388" y="4560888"/>
          <p14:tracePt t="7674" x="3562350" y="4584700"/>
          <p14:tracePt t="7691" x="3325813" y="4584700"/>
          <p14:tracePt t="7710" x="2921000" y="4584700"/>
          <p14:tracePt t="7725" x="2754313" y="4584700"/>
          <p14:tracePt t="7745" x="2708275" y="4584700"/>
          <p14:tracePt t="7758" x="2660650" y="4584700"/>
          <p14:tracePt t="7788" x="2636838" y="4584700"/>
          <p14:tracePt t="7801" x="2613025" y="4584700"/>
          <p14:tracePt t="7814" x="2589213" y="4584700"/>
          <p14:tracePt t="7825" x="2565400" y="4560888"/>
          <p14:tracePt t="7841" x="2541588" y="4560888"/>
          <p14:tracePt t="7913" x="2565400" y="4560888"/>
          <p14:tracePt t="7920" x="2589213" y="4560888"/>
          <p14:tracePt t="7935" x="2613025" y="4560888"/>
          <p14:tracePt t="7950" x="2636838" y="4560888"/>
          <p14:tracePt t="8056" x="2636838" y="4537075"/>
          <p14:tracePt t="8063" x="2636838" y="4513263"/>
          <p14:tracePt t="8077" x="2636838" y="4489450"/>
          <p14:tracePt t="8093" x="2636838" y="4465638"/>
          <p14:tracePt t="8115" x="2636838" y="4443413"/>
          <p14:tracePt t="8174" x="2613025" y="4443413"/>
          <p14:tracePt t="8197" x="2589213" y="4443413"/>
          <p14:tracePt t="8206" x="2565400" y="4443413"/>
          <p14:tracePt t="8212" x="2541588" y="4419600"/>
          <p14:tracePt t="8223" x="2493963" y="4419600"/>
          <p14:tracePt t="8240" x="2422525" y="4395788"/>
          <p14:tracePt t="8242" x="2398713" y="4395788"/>
          <p14:tracePt t="8258" x="2374900" y="4371975"/>
          <p14:tracePt t="8272" x="2351088" y="4371975"/>
          <p14:tracePt t="8334" x="2327275" y="4371975"/>
          <p14:tracePt t="8340" x="2327275" y="4395788"/>
          <p14:tracePt t="8346" x="2303463" y="4419600"/>
          <p14:tracePt t="8355" x="2279650" y="4465638"/>
          <p14:tracePt t="8374" x="2255838" y="4537075"/>
          <p14:tracePt t="8391" x="2232025" y="4608513"/>
          <p14:tracePt t="8393" x="2232025" y="4656138"/>
          <p14:tracePt t="8408" x="2232025" y="4727575"/>
          <p14:tracePt t="8437" x="2232025" y="4751388"/>
          <p14:tracePt t="8588" x="2232025" y="4727575"/>
          <p14:tracePt t="8610" x="2232025" y="4703763"/>
          <p14:tracePt t="8617" x="2208213" y="4703763"/>
          <p14:tracePt t="8624" x="2208213" y="4679950"/>
          <p14:tracePt t="8643" x="2160588" y="4656138"/>
          <p14:tracePt t="8659" x="2160588" y="4632325"/>
          <p14:tracePt t="8791" x="2160588" y="4656138"/>
          <p14:tracePt t="8797" x="2160588" y="4703763"/>
          <p14:tracePt t="8804" x="2160588" y="4727575"/>
          <p14:tracePt t="8822" x="2160588" y="4775200"/>
          <p14:tracePt t="8840" x="2160588" y="4870450"/>
          <p14:tracePt t="8858" x="2160588" y="5013325"/>
          <p14:tracePt t="8875" x="2160588" y="5178425"/>
          <p14:tracePt t="8891" x="2160588" y="5249863"/>
          <p14:tracePt t="8907" x="2136775" y="5392738"/>
          <p14:tracePt t="8924" x="2136775" y="5535613"/>
          <p14:tracePt t="8924" x="2136775" y="5583238"/>
          <p14:tracePt t="8940" x="2136775" y="5607050"/>
          <p14:tracePt t="8958" x="2136775" y="5702300"/>
          <p14:tracePt t="8975" x="2136775" y="5821363"/>
          <p14:tracePt t="8991" x="2136775" y="5915025"/>
          <p14:tracePt t="9005" x="2136775" y="5986463"/>
          <p14:tracePt t="9008" x="2136775" y="6010275"/>
          <p14:tracePt t="9024" x="2136775" y="6057900"/>
          <p14:tracePt t="9040" x="2136775" y="6105525"/>
          <p14:tracePt t="9056" x="2136775" y="6200775"/>
          <p14:tracePt t="9072" x="2136775" y="6272213"/>
          <p14:tracePt t="9089" x="2160588" y="6391275"/>
          <p14:tracePt t="9092" x="2160588" y="6438900"/>
          <p14:tracePt t="9108" x="2184400" y="6462713"/>
          <p14:tracePt t="9124" x="2184400" y="6556375"/>
          <p14:tracePt t="9137" x="2184400" y="6651625"/>
          <p14:tracePt t="9154" x="2184400" y="6699250"/>
          <p14:tracePt t="9159" x="2184400" y="6746875"/>
          <p14:tracePt t="9176" x="2184400" y="6794500"/>
          <p14:tracePt t="9192" x="2160588" y="6889750"/>
          <p14:tracePt t="9207" x="2136775" y="6985000"/>
          <p14:tracePt t="9222" x="2136775" y="7032625"/>
          <p14:tracePt t="9224" x="2114550" y="7080250"/>
          <p14:tracePt t="9241" x="2114550" y="7151688"/>
          <p14:tracePt t="9257" x="2114550" y="7175500"/>
          <p14:tracePt t="9275" x="2114550" y="7199313"/>
          <p14:tracePt t="9382" x="2114550" y="7221538"/>
          <p14:tracePt t="9443" x="2114550" y="7245350"/>
          <p14:tracePt t="9474" x="2184400" y="7245350"/>
          <p14:tracePt t="9480" x="2255838" y="7269163"/>
          <p14:tracePt t="9492" x="2303463" y="7269163"/>
          <p14:tracePt t="9506" x="2470150" y="7269163"/>
          <p14:tracePt t="9522" x="2660650" y="7269163"/>
          <p14:tracePt t="9541" x="2849563" y="7269163"/>
          <p14:tracePt t="9556" x="3016250" y="7269163"/>
          <p14:tracePt t="9573" x="3159125" y="7269163"/>
          <p14:tracePt t="9589" x="3230563" y="7269163"/>
          <p14:tracePt t="9610" x="3302000" y="7269163"/>
          <p14:tracePt t="9623" x="3419475" y="7269163"/>
          <p14:tracePt t="9639" x="3586163" y="7269163"/>
          <p14:tracePt t="9657" x="3705225" y="7269163"/>
          <p14:tracePt t="9660" x="3800475" y="7269163"/>
          <p14:tracePt t="9670" x="3871913" y="7269163"/>
          <p14:tracePt t="9688" x="4013200" y="7269163"/>
          <p14:tracePt t="9689" x="4060825" y="7269163"/>
          <p14:tracePt t="9707" x="4108450" y="7269163"/>
          <p14:tracePt t="9821" x="4132263" y="7269163"/>
          <p14:tracePt t="9888" x="4132263" y="7245350"/>
          <p14:tracePt t="9909" x="4156075" y="7221538"/>
          <p14:tracePt t="9923" x="4156075" y="7199313"/>
          <p14:tracePt t="9929" x="4179888" y="7199313"/>
          <p14:tracePt t="9937" x="4179888" y="7151688"/>
          <p14:tracePt t="9954" x="4179888" y="7080250"/>
          <p14:tracePt t="9976" x="4179888" y="6985000"/>
          <p14:tracePt t="9992" x="4203700" y="6842125"/>
          <p14:tracePt t="10008" x="4203700" y="6746875"/>
          <p14:tracePt t="10023" x="4203700" y="6627813"/>
          <p14:tracePt t="10039" x="4203700" y="6462713"/>
          <p14:tracePt t="10058" x="4227513" y="6200775"/>
          <p14:tracePt t="10074" x="4251325" y="6057900"/>
          <p14:tracePt t="10094" x="4275138" y="5962650"/>
          <p14:tracePt t="10094" x="4298950" y="5915025"/>
          <p14:tracePt t="10104" x="4298950" y="5843588"/>
          <p14:tracePt t="10123" x="4322763" y="5749925"/>
          <p14:tracePt t="10141" x="4322763" y="5464175"/>
          <p14:tracePt t="10157" x="4346575" y="5321300"/>
          <p14:tracePt t="10175" x="4346575" y="5154613"/>
          <p14:tracePt t="10194" x="4346575" y="5037138"/>
          <p14:tracePt t="10207" x="4346575" y="4941888"/>
          <p14:tracePt t="10225" x="4346575" y="4870450"/>
          <p14:tracePt t="10242" x="4346575" y="4751388"/>
          <p14:tracePt t="10256" x="4298950" y="4679950"/>
          <p14:tracePt t="10277" x="4275138" y="4560888"/>
          <p14:tracePt t="10291" x="4203700" y="4465638"/>
          <p14:tracePt t="10310" x="4179888" y="4443413"/>
          <p14:tracePt t="10312" x="4156075" y="4419600"/>
          <p14:tracePt t="10323" x="4132263" y="4395788"/>
          <p14:tracePt t="10341" x="4084638" y="4371975"/>
          <p14:tracePt t="10343" x="4060825" y="4348163"/>
          <p14:tracePt t="10357" x="4013200" y="4324350"/>
          <p14:tracePt t="10375" x="3919538" y="4300538"/>
          <p14:tracePt t="10390" x="3871913" y="4300538"/>
          <p14:tracePt t="10411" x="3848100" y="4300538"/>
          <p14:tracePt t="10427" x="3824288" y="4300538"/>
          <p14:tracePt t="10438" x="3800475" y="4300538"/>
          <p14:tracePt t="10457" x="3752850" y="4300538"/>
          <p14:tracePt t="10473" x="3681413" y="4300538"/>
          <p14:tracePt t="10493" x="3609975" y="4300538"/>
          <p14:tracePt t="10506" x="3586163" y="4300538"/>
          <p14:tracePt t="10523" x="3538538" y="4300538"/>
          <p14:tracePt t="10541" x="3490913" y="4300538"/>
          <p14:tracePt t="10555" x="3443288" y="4300538"/>
          <p14:tracePt t="10573" x="3371850" y="4300538"/>
          <p14:tracePt t="10622" x="3349625" y="4300538"/>
          <p14:tracePt t="10657" x="3325813" y="4300538"/>
          <p14:tracePt t="10679" x="3278188" y="4300538"/>
          <p14:tracePt t="10687" x="3230563" y="4300538"/>
          <p14:tracePt t="10694" x="3182938" y="4300538"/>
          <p14:tracePt t="10708" x="3111500" y="4300538"/>
          <p14:tracePt t="10710" x="3040063" y="4300538"/>
          <p14:tracePt t="10719" x="3016250" y="4300538"/>
          <p14:tracePt t="10724" x="2992438" y="4300538"/>
          <p14:tracePt t="10741" x="2968625" y="4300538"/>
          <p14:tracePt t="10857" x="2968625" y="4324350"/>
          <p14:tracePt t="10875" x="2992438" y="4324350"/>
          <p14:tracePt t="10883" x="3016250" y="4324350"/>
          <p14:tracePt t="10890" x="3016250" y="4348163"/>
          <p14:tracePt t="10913" x="3040063" y="4371975"/>
          <p14:tracePt t="10939" x="3063875" y="4395788"/>
          <p14:tracePt t="10943" x="3087688" y="4395788"/>
          <p14:tracePt t="10957" x="3230563" y="4443413"/>
          <p14:tracePt t="10974" x="3443288" y="4489450"/>
          <p14:tracePt t="10991" x="3776663" y="4537075"/>
          <p14:tracePt t="11006" x="4037013" y="4632325"/>
          <p14:tracePt t="11026" x="4394200" y="4751388"/>
          <p14:tracePt t="11040" x="4654550" y="4846638"/>
          <p14:tracePt t="11053" x="4797425" y="4894263"/>
          <p14:tracePt t="11071" x="4892675" y="4918075"/>
          <p14:tracePt t="11087" x="4916488" y="4941888"/>
          <p14:tracePt t="11104" x="4940300" y="4941888"/>
          <p14:tracePt t="11123" x="4987925" y="5060950"/>
          <p14:tracePt t="11138" x="5035550" y="5178425"/>
          <p14:tracePt t="11155" x="5154613" y="5440363"/>
          <p14:tracePt t="11169" x="5200650" y="5607050"/>
          <p14:tracePt t="11185" x="5367338" y="6010275"/>
          <p14:tracePt t="11202" x="5462588" y="6391275"/>
          <p14:tracePt t="11205" x="5510213" y="6580188"/>
          <p14:tracePt t="11223" x="5557838" y="7151688"/>
          <p14:tracePt t="11243" x="5557838" y="7816850"/>
          <p14:tracePt t="11254" x="5557838" y="7981950"/>
          <p14:tracePt t="11271" x="5557838" y="8339138"/>
          <p14:tracePt t="11291" x="5605463" y="8599488"/>
          <p14:tracePt t="11306" x="5700713" y="8861425"/>
          <p14:tracePt t="11320" x="5748338" y="9004300"/>
          <p14:tracePt t="11325" x="5772150" y="9075738"/>
          <p14:tracePt t="11340" x="5818188" y="9075738"/>
          <p14:tracePt t="11353" x="5842000" y="9075738"/>
          <p14:tracePt t="11355" x="5865813" y="9075738"/>
          <p14:tracePt t="11375" x="5937250" y="8980488"/>
          <p14:tracePt t="11377" x="5984875" y="8909050"/>
          <p14:tracePt t="11393" x="5984875" y="8861425"/>
          <p14:tracePt t="11404" x="5984875" y="8813800"/>
          <p14:tracePt t="11419" x="5937250" y="8766175"/>
          <p14:tracePt t="11440" x="5629275" y="8647113"/>
          <p14:tracePt t="11446" x="5534025" y="8575675"/>
          <p14:tracePt t="11455" x="5438775" y="8529638"/>
          <p14:tracePt t="11469" x="5224463" y="8434388"/>
          <p14:tracePt t="11488" x="5035550" y="8339138"/>
          <p14:tracePt t="11507" x="4892675" y="8291513"/>
          <p14:tracePt t="11524" x="4725988" y="8220075"/>
          <p14:tracePt t="11537" x="4441825" y="8148638"/>
          <p14:tracePt t="11558" x="4156075" y="8077200"/>
          <p14:tracePt t="11568" x="4060825" y="8029575"/>
          <p14:tracePt t="11588" x="3681413" y="7886700"/>
          <p14:tracePt t="11595" x="3467100" y="7793038"/>
          <p14:tracePt t="11610" x="3278188" y="7721600"/>
          <p14:tracePt t="11619" x="3182938" y="7697788"/>
          <p14:tracePt t="11637" x="3040063" y="7650163"/>
          <p14:tracePt t="11656" x="2992438" y="7626350"/>
          <p14:tracePt t="11660" x="2968625" y="7626350"/>
          <p14:tracePt t="11699" x="2944813" y="7602538"/>
          <p14:tracePt t="11707" x="2921000" y="7602538"/>
          <p14:tracePt t="11724" x="2873375" y="7578725"/>
          <p14:tracePt t="11735" x="2825750" y="7554913"/>
          <p14:tracePt t="11756" x="2660650" y="7459663"/>
          <p14:tracePt t="11770" x="2613025" y="7412038"/>
          <p14:tracePt t="11787" x="2565400" y="7388225"/>
          <p14:tracePt t="11805" x="2541588" y="7364413"/>
          <p14:tracePt t="11949" x="2541588" y="7388225"/>
          <p14:tracePt t="11954" x="2541588" y="7412038"/>
          <p14:tracePt t="11970" x="2541588" y="7507288"/>
          <p14:tracePt t="11987" x="2541588" y="7626350"/>
          <p14:tracePt t="12005" x="2517775" y="7745413"/>
          <p14:tracePt t="12022" x="2493963" y="7886700"/>
          <p14:tracePt t="12038" x="2470150" y="7910513"/>
          <p14:tracePt t="12061" x="2446338" y="8005763"/>
          <p14:tracePt t="12069" x="2446338" y="8029575"/>
          <p14:tracePt t="12088" x="2422525" y="8077200"/>
          <p14:tracePt t="12089" x="2422525" y="8101013"/>
          <p14:tracePt t="12105" x="2422525" y="8172450"/>
          <p14:tracePt t="12120" x="2422525" y="8220075"/>
          <p14:tracePt t="12136" x="2422525" y="8291513"/>
          <p14:tracePt t="12157" x="2422525" y="8315325"/>
          <p14:tracePt t="12168" x="2422525" y="8339138"/>
          <p14:tracePt t="12188" x="2398713" y="8386763"/>
          <p14:tracePt t="12203" x="2398713" y="8410575"/>
          <p14:tracePt t="12221" x="2398713" y="8458200"/>
          <p14:tracePt t="12247" x="2398713" y="8482013"/>
          <p14:tracePt t="12256" x="2398713" y="8505825"/>
          <p14:tracePt t="12270" x="2398713" y="8529638"/>
          <p14:tracePt t="12287" x="2398713" y="8575675"/>
          <p14:tracePt t="12304" x="2446338" y="8575675"/>
          <p14:tracePt t="12319" x="2470150" y="8623300"/>
          <p14:tracePt t="12337" x="2493963" y="8623300"/>
          <p14:tracePt t="12338" x="2493963" y="8647113"/>
          <p14:tracePt t="12352" x="2493963" y="8670925"/>
          <p14:tracePt t="12372" x="2493963" y="8694738"/>
          <p14:tracePt t="12387" x="2517775" y="8694738"/>
          <p14:tracePt t="12459" x="2517775" y="8742363"/>
          <p14:tracePt t="12464" x="2541588" y="8742363"/>
          <p14:tracePt t="12479" x="2589213" y="8742363"/>
          <p14:tracePt t="12487" x="2636838" y="8742363"/>
          <p14:tracePt t="12505" x="2849563" y="8742363"/>
          <p14:tracePt t="12511" x="3135313" y="8742363"/>
          <p14:tracePt t="12517" x="3325813" y="8742363"/>
          <p14:tracePt t="12537" x="3895725" y="8742363"/>
          <p14:tracePt t="12553" x="4394200" y="8742363"/>
          <p14:tracePt t="12572" x="5343525" y="8742363"/>
          <p14:tracePt t="12586" x="5510213" y="8742363"/>
          <p14:tracePt t="12602" x="6032500" y="8742363"/>
          <p14:tracePt t="12619" x="6530975" y="8742363"/>
          <p14:tracePt t="12637" x="7481888" y="8742363"/>
          <p14:tracePt t="12644" x="7694613" y="8742363"/>
          <p14:tracePt t="12654" x="8004175" y="8766175"/>
          <p14:tracePt t="12667" x="8669338" y="8766175"/>
          <p14:tracePt t="12686" x="9239250" y="8766175"/>
          <p14:tracePt t="12702" x="9618663" y="8766175"/>
          <p14:tracePt t="12717" x="10069513" y="8766175"/>
          <p14:tracePt t="12736" x="10877550" y="8766175"/>
          <p14:tracePt t="12751" x="11258550" y="8766175"/>
          <p14:tracePt t="12772" x="11922125" y="8766175"/>
          <p14:tracePt t="12787" x="12515850" y="8766175"/>
          <p14:tracePt t="12803" x="12730163" y="8766175"/>
          <p14:tracePt t="12818" x="13395325" y="8766175"/>
          <p14:tracePt t="12837" x="13941425" y="8766175"/>
          <p14:tracePt t="12852" x="14344650" y="8766175"/>
          <p14:tracePt t="12871" x="14820900" y="8766175"/>
          <p14:tracePt t="12884" x="15176500" y="8766175"/>
          <p14:tracePt t="12904" x="15462250" y="8766175"/>
          <p14:tracePt t="12920" x="15627350" y="8766175"/>
          <p14:tracePt t="12923" x="15794038" y="8766175"/>
          <p14:tracePt t="12937" x="16127413" y="8766175"/>
          <p14:tracePt t="12954" x="16435388" y="8766175"/>
          <p14:tracePt t="12967" x="16697325" y="8766175"/>
          <p14:tracePt t="12987" x="17005300" y="8766175"/>
          <p14:tracePt t="13004" x="17338675" y="8694738"/>
          <p14:tracePt t="13021" x="17503775" y="8647113"/>
          <p14:tracePt t="13035" x="17789525" y="8575675"/>
          <p14:tracePt t="13054" x="18097500" y="8458200"/>
          <p14:tracePt t="13073" x="18240375" y="8410575"/>
          <p14:tracePt t="13351" x="18216563" y="7483475"/>
          <p14:tracePt t="13369" x="18073688" y="7435850"/>
          <p14:tracePt t="13388" x="17860963" y="7364413"/>
          <p14:tracePt t="13404" x="17694275" y="7340600"/>
          <p14:tracePt t="13421" x="17599025" y="7340600"/>
          <p14:tracePt t="13437" x="17575213" y="7340600"/>
          <p14:tracePt t="13451" x="17551400" y="7340600"/>
          <p14:tracePt t="13456" x="17527588" y="7340600"/>
          <p14:tracePt t="13476" x="17456150" y="7340600"/>
          <p14:tracePt t="13485" x="17432338" y="7340600"/>
          <p14:tracePt t="13503" x="17291050" y="7340600"/>
          <p14:tracePt t="13520" x="17148175" y="7340600"/>
          <p14:tracePt t="13536" x="16767175" y="7340600"/>
          <p14:tracePt t="13537" x="16530638" y="7340600"/>
          <p14:tracePt t="13555" x="16055975" y="7340600"/>
          <p14:tracePt t="13570" x="15817850" y="7340600"/>
          <p14:tracePt t="13586" x="15509875" y="7340600"/>
          <p14:tracePt t="13602" x="15224125" y="7340600"/>
          <p14:tracePt t="13622" x="15033625" y="7340600"/>
          <p14:tracePt t="13638" x="14892338" y="7340600"/>
          <p14:tracePt t="13653" x="14654213" y="7364413"/>
          <p14:tracePt t="13670" x="14558963" y="7364413"/>
          <p14:tracePt t="13688" x="13869988" y="7412038"/>
          <p14:tracePt t="13702" x="13347700" y="7412038"/>
          <p14:tracePt t="13718" x="12873038" y="7412038"/>
          <p14:tracePt t="13734" x="12539663" y="7412038"/>
          <p14:tracePt t="13753" x="12231688" y="7435850"/>
          <p14:tracePt t="13755" x="12088813" y="7435850"/>
          <p14:tracePt t="13772" x="12017375" y="7435850"/>
          <p14:tracePt t="13786" x="11922125" y="7435850"/>
          <p14:tracePt t="13801" x="11898313" y="7435850"/>
          <p14:tracePt t="13817" x="11852275" y="7435850"/>
          <p14:tracePt t="13837" x="11637963" y="7435850"/>
          <p14:tracePt t="13853" x="11163300" y="7412038"/>
          <p14:tracePt t="13868" x="10641013" y="7412038"/>
          <p14:tracePt t="13888" x="10331450" y="7412038"/>
          <p14:tracePt t="13902" x="9451975" y="7412038"/>
          <p14:tracePt t="13923" x="8669338" y="7412038"/>
          <p14:tracePt t="13935" x="8264525" y="7412038"/>
          <p14:tracePt t="13952" x="8123238" y="7412038"/>
          <p14:tracePt t="13973" x="8004175" y="7412038"/>
          <p14:tracePt t="13985" x="7980363" y="7412038"/>
          <p14:tracePt t="14003" x="7932738" y="7412038"/>
          <p14:tracePt t="14018" x="7861300" y="7412038"/>
          <p14:tracePt t="14033" x="7789863" y="7388225"/>
          <p14:tracePt t="14053" x="7694613" y="7364413"/>
          <p14:tracePt t="14071" x="7646988" y="7340600"/>
          <p14:tracePt t="14088" x="7623175" y="7340600"/>
          <p14:tracePt t="14119" x="7623175" y="7316788"/>
          <p14:tracePt t="14137" x="7646988" y="7316788"/>
          <p14:tracePt t="14144" x="7670800" y="7316788"/>
          <p14:tracePt t="14153" x="7718425" y="7316788"/>
          <p14:tracePt t="14169" x="7789863" y="7364413"/>
          <p14:tracePt t="14186" x="7813675" y="7554913"/>
          <p14:tracePt t="14204" x="7766050" y="7650163"/>
          <p14:tracePt t="14335" x="7766050" y="7602538"/>
          <p14:tracePt t="14339" x="7837488" y="7507288"/>
          <p14:tracePt t="14351" x="8004175" y="7245350"/>
          <p14:tracePt t="14367" x="8288338" y="6865938"/>
          <p14:tracePt t="14370" x="8335963" y="6818313"/>
          <p14:tracePt t="14385" x="8455025" y="6723063"/>
          <p14:tracePt t="14400" x="8716963" y="6651625"/>
          <p14:tracePt t="14418" x="9072563" y="6532563"/>
          <p14:tracePt t="14435" x="9120188" y="6510338"/>
          <p14:tracePt t="14453" x="9239250" y="6415088"/>
          <p14:tracePt t="14470" x="9310688" y="6319838"/>
          <p14:tracePt t="14491" x="9475788" y="6153150"/>
          <p14:tracePt t="14502" x="9499600" y="6105525"/>
          <p14:tracePt t="14521" x="9594850" y="5843588"/>
          <p14:tracePt t="14535" x="9594850" y="5797550"/>
          <p14:tracePt t="14553" x="9618663" y="5702300"/>
          <p14:tracePt t="14568" x="9618663" y="5678488"/>
          <p14:tracePt t="14588" x="9618663" y="5654675"/>
          <p14:tracePt t="14602" x="9594850" y="5630863"/>
          <p14:tracePt t="14623" x="9547225" y="5630863"/>
          <p14:tracePt t="14624" x="9523413" y="5630863"/>
          <p14:tracePt t="14648" x="9499600" y="5630863"/>
          <p14:tracePt t="14655" x="9429750" y="5654675"/>
          <p14:tracePt t="14670" x="9382125" y="5702300"/>
          <p14:tracePt t="14686" x="9286875" y="5797550"/>
          <p14:tracePt t="14704" x="9215438" y="5891213"/>
          <p14:tracePt t="14718" x="9096375" y="5986463"/>
          <p14:tracePt t="14734" x="9072563" y="6034088"/>
          <p14:tracePt t="14752" x="9048750" y="6034088"/>
          <p14:tracePt t="14766" x="9024938" y="6057900"/>
          <p14:tracePt t="14770" x="9024938" y="6081713"/>
          <p14:tracePt t="14786" x="8977313" y="6153150"/>
          <p14:tracePt t="14802" x="8929688" y="6200775"/>
          <p14:tracePt t="14818" x="8882063" y="6248400"/>
          <p14:tracePt t="14865" x="8858250" y="6248400"/>
          <p14:tracePt t="14872" x="8858250" y="6224588"/>
          <p14:tracePt t="14889" x="8836025" y="6129338"/>
          <p14:tracePt t="14905" x="8812213" y="6034088"/>
          <p14:tracePt t="14918" x="8788400" y="5891213"/>
          <p14:tracePt t="14933" x="8788400" y="5726113"/>
          <p14:tracePt t="14949" x="8788400" y="5487988"/>
          <p14:tracePt t="14971" x="8812213" y="5273675"/>
          <p14:tracePt t="14986" x="8882063" y="4941888"/>
          <p14:tracePt t="15004" x="8929688" y="4703763"/>
          <p14:tracePt t="15019" x="8929688" y="4513263"/>
          <p14:tracePt t="15035" x="8929688" y="4419600"/>
          <p14:tracePt t="15051" x="8929688" y="4395788"/>
          <p14:tracePt t="15068" x="8905875" y="4395788"/>
          <p14:tracePt t="15189" x="8929688" y="4371975"/>
          <p14:tracePt t="15195" x="8977313" y="4371975"/>
          <p14:tracePt t="15202" x="9048750" y="4371975"/>
          <p14:tracePt t="15216" x="9167813" y="4371975"/>
          <p14:tracePt t="15218" x="9310688" y="4371975"/>
          <p14:tracePt t="15233" x="9642475" y="4348163"/>
          <p14:tracePt t="15249" x="10307638" y="4348163"/>
          <p14:tracePt t="15266" x="10925175" y="4300538"/>
          <p14:tracePt t="15289" x="11780838" y="4252913"/>
          <p14:tracePt t="15304" x="12017375" y="4252913"/>
          <p14:tracePt t="15317" x="12422188" y="4205288"/>
          <p14:tracePt t="15334" x="12873038" y="4205288"/>
          <p14:tracePt t="15353" x="13323888" y="4181475"/>
          <p14:tracePt t="15368" x="13562013" y="4181475"/>
          <p14:tracePt t="15382" x="13704888" y="4181475"/>
          <p14:tracePt t="15401" x="13750925" y="4181475"/>
          <p14:tracePt t="15423" x="13917613" y="4205288"/>
          <p14:tracePt t="15428" x="13989050" y="4229100"/>
          <p14:tracePt t="15435" x="14131925" y="4229100"/>
          <p14:tracePt t="15450" x="14368463" y="4229100"/>
          <p14:tracePt t="15468" x="14582775" y="4229100"/>
          <p14:tracePt t="15486" x="15009813" y="4229100"/>
          <p14:tracePt t="15488" x="15200313" y="4229100"/>
          <p14:tracePt t="15505" x="15533688" y="4229100"/>
          <p14:tracePt t="15518" x="15698788" y="4229100"/>
          <p14:tracePt t="15532" x="16055975" y="4229100"/>
          <p14:tracePt t="15549" x="16268700" y="4229100"/>
          <p14:tracePt t="15567" x="16387763" y="4229100"/>
          <p14:tracePt t="15572" x="16411575" y="4229100"/>
          <p14:tracePt t="15582" x="16435388" y="4229100"/>
          <p14:tracePt t="15639" x="16459200" y="4229100"/>
          <p14:tracePt t="15644" x="16506825" y="4252913"/>
          <p14:tracePt t="15652" x="16578263" y="4252913"/>
          <p14:tracePt t="15668" x="16744950" y="4276725"/>
          <p14:tracePt t="15682" x="16862425" y="4300538"/>
          <p14:tracePt t="15703" x="16886238" y="4300538"/>
          <p14:tracePt t="15722" x="16910050" y="4300538"/>
          <p14:tracePt t="15751" x="16933863" y="4300538"/>
          <p14:tracePt t="15765" x="16957675" y="4300538"/>
          <p14:tracePt t="15794" x="16981488" y="4300538"/>
          <p14:tracePt t="15801" x="16981488" y="4324350"/>
          <p14:tracePt t="15824" x="17005300" y="4324350"/>
          <p14:tracePt t="15834" x="17005300" y="4348163"/>
          <p14:tracePt t="15839" x="17005300" y="4371975"/>
          <p14:tracePt t="15851" x="17029113" y="4371975"/>
          <p14:tracePt t="15869" x="17076738" y="4395788"/>
          <p14:tracePt t="15870" x="17076738" y="4419600"/>
          <p14:tracePt t="15888" x="17076738" y="4443413"/>
          <p14:tracePt t="15904" x="17100550" y="4489450"/>
          <p14:tracePt t="15922" x="17100550" y="4537075"/>
          <p14:tracePt t="15932" x="17124363" y="4537075"/>
          <p14:tracePt t="15948" x="17124363" y="4584700"/>
          <p14:tracePt t="15969" x="17124363" y="4608513"/>
          <p14:tracePt t="15982" x="17124363" y="4656138"/>
          <p14:tracePt t="16001" x="17124363" y="4703763"/>
          <p14:tracePt t="16006" x="17124363" y="4727575"/>
          <p14:tracePt t="16016" x="17124363" y="4751388"/>
          <p14:tracePt t="16033" x="17148175" y="4870450"/>
          <p14:tracePt t="16036" x="17148175" y="4894263"/>
          <p14:tracePt t="16050" x="17148175" y="4965700"/>
          <p14:tracePt t="16065" x="17148175" y="5060950"/>
          <p14:tracePt t="16086" x="17148175" y="5273675"/>
          <p14:tracePt t="16088" x="17148175" y="5368925"/>
          <p14:tracePt t="16099" x="17148175" y="5392738"/>
          <p14:tracePt t="16121" x="17148175" y="5511800"/>
          <p14:tracePt t="16136" x="17148175" y="5583238"/>
          <p14:tracePt t="16151" x="17171988" y="5678488"/>
          <p14:tracePt t="16167" x="17171988" y="5702300"/>
          <p14:tracePt t="16182" x="17171988" y="5821363"/>
          <p14:tracePt t="16198" x="17195800" y="5891213"/>
          <p14:tracePt t="16223" x="17195800" y="5938838"/>
          <p14:tracePt t="16232" x="17195800" y="5962650"/>
          <p14:tracePt t="16251" x="17219613" y="5986463"/>
          <p14:tracePt t="16253" x="17219613" y="6010275"/>
          <p14:tracePt t="16267" x="17219613" y="6034088"/>
          <p14:tracePt t="16289" x="17219613" y="6057900"/>
          <p14:tracePt t="16298" x="17219613" y="6105525"/>
          <p14:tracePt t="16316" x="17219613" y="6129338"/>
          <p14:tracePt t="16336" x="17195800" y="6200775"/>
          <p14:tracePt t="16351" x="17148175" y="6272213"/>
          <p14:tracePt t="16365" x="17029113" y="6367463"/>
          <p14:tracePt t="16382" x="16933863" y="6438900"/>
          <p14:tracePt t="16398" x="16862425" y="6510338"/>
          <p14:tracePt t="16416" x="16744950" y="6556375"/>
          <p14:tracePt t="16436" x="16554450" y="6604000"/>
          <p14:tracePt t="16455" x="16363950" y="6627813"/>
          <p14:tracePt t="16467" x="16292513" y="6627813"/>
          <p14:tracePt t="16485" x="16079788" y="6627813"/>
          <p14:tracePt t="16497" x="15936913" y="6651625"/>
          <p14:tracePt t="16502" x="15770225" y="6651625"/>
          <p14:tracePt t="16514" x="15414625" y="6675438"/>
          <p14:tracePt t="16531" x="15081250" y="6675438"/>
          <p14:tracePt t="16553" x="14606588" y="6675438"/>
          <p14:tracePt t="16568" x="14274800" y="6675438"/>
          <p14:tracePt t="16581" x="14155738" y="6675438"/>
          <p14:tracePt t="16600" x="13917613" y="6675438"/>
          <p14:tracePt t="16615" x="13633450" y="6675438"/>
          <p14:tracePt t="16632" x="13276263" y="6675438"/>
          <p14:tracePt t="16637" x="13063538" y="6675438"/>
          <p14:tracePt t="16647" x="12920663" y="6675438"/>
          <p14:tracePt t="16670" x="12184063" y="6675438"/>
          <p14:tracePt t="16683" x="11518900" y="6675438"/>
          <p14:tracePt t="16697" x="10853738" y="6723063"/>
          <p14:tracePt t="16721" x="10283825" y="6746875"/>
          <p14:tracePt t="16723" x="10023475" y="6746875"/>
          <p14:tracePt t="16735" x="9594850" y="6746875"/>
          <p14:tracePt t="16747" x="9096375" y="6770688"/>
          <p14:tracePt t="16770" x="8788400" y="6770688"/>
          <p14:tracePt t="16782" x="8716963" y="6770688"/>
          <p14:tracePt t="16799" x="8693150" y="6770688"/>
          <p14:tracePt t="16846" x="8693150" y="6794500"/>
          <p14:tracePt t="16851" x="8669338" y="6794500"/>
          <p14:tracePt t="16868" x="8621713" y="6794500"/>
          <p14:tracePt t="16881" x="8597900" y="6818313"/>
          <p14:tracePt t="16900" x="8407400" y="6865938"/>
          <p14:tracePt t="16921" x="8288338" y="6865938"/>
          <p14:tracePt t="16932" x="8218488" y="6889750"/>
          <p14:tracePt t="16937" x="8194675" y="6889750"/>
          <p14:tracePt t="16948" x="8170863" y="6889750"/>
          <p14:tracePt t="17004" x="8194675" y="6889750"/>
          <p14:tracePt t="17008" x="8218488" y="6889750"/>
          <p14:tracePt t="17017" x="8240713" y="6889750"/>
          <p14:tracePt t="17047" x="8240713" y="6865938"/>
          <p14:tracePt t="17055" x="8264525" y="6865938"/>
          <p14:tracePt t="17130" x="8264525" y="6842125"/>
          <p14:tracePt t="17144" x="8264525" y="6818313"/>
          <p14:tracePt t="17159" x="8264525" y="6794500"/>
          <p14:tracePt t="17190" x="8240713" y="6794500"/>
          <p14:tracePt t="17206" x="8240713" y="6770688"/>
          <p14:tracePt t="17211" x="8218488" y="6770688"/>
          <p14:tracePt t="17222" x="8194675" y="6770688"/>
          <p14:tracePt t="17232" x="8194675" y="6746875"/>
          <p14:tracePt t="17252" x="8170863" y="6746875"/>
          <p14:tracePt t="17272" x="8051800" y="6699250"/>
          <p14:tracePt t="17281" x="7980363" y="6651625"/>
          <p14:tracePt t="17298" x="7766050" y="6556375"/>
          <p14:tracePt t="17316" x="7458075" y="6415088"/>
          <p14:tracePt t="17317" x="7291388" y="6367463"/>
          <p14:tracePt t="17331" x="7100888" y="6296025"/>
          <p14:tracePt t="17349" x="6223000" y="6129338"/>
          <p14:tracePt t="17365" x="5984875" y="6105525"/>
          <p14:tracePt t="17386" x="5035550" y="6105525"/>
          <p14:tracePt t="17398" x="4845050" y="6105525"/>
          <p14:tracePt t="17416" x="3919538" y="6105525"/>
          <p14:tracePt t="17432" x="3562350" y="6105525"/>
          <p14:tracePt t="17447" x="3395663" y="6057900"/>
          <p14:tracePt t="17464" x="3349625" y="6034088"/>
          <p14:tracePt t="17481" x="3302000" y="6010275"/>
          <p14:tracePt t="17498" x="3206750" y="5797550"/>
          <p14:tracePt t="17514" x="3159125" y="5702300"/>
          <p14:tracePt t="17533" x="3111500" y="5607050"/>
          <p14:tracePt t="17542" x="3063875" y="5511800"/>
          <p14:tracePt t="17549" x="2992438" y="5440363"/>
          <p14:tracePt t="17565" x="2944813" y="5392738"/>
          <p14:tracePt t="17571" x="2921000" y="5368925"/>
          <p14:tracePt t="17581" x="2849563" y="5297488"/>
          <p14:tracePt t="17597" x="2589213" y="5132388"/>
          <p14:tracePt t="17617" x="1995488" y="4870450"/>
          <p14:tracePt t="17625" x="1828800" y="4775200"/>
          <p14:tracePt t="17631" x="1685925" y="4751388"/>
          <p14:tracePt t="17649" x="1425575" y="4679950"/>
          <p14:tracePt t="17667" x="1139825" y="4656138"/>
          <p14:tracePt t="17671" x="879475" y="4584700"/>
          <p14:tracePt t="17684" x="712788" y="4560888"/>
          <p14:tracePt t="17697" x="641350" y="4537075"/>
          <p14:tracePt t="17716" x="379413" y="4465638"/>
          <p14:tracePt t="17814" x="355600" y="4443413"/>
          <p14:tracePt t="17828" x="331788" y="4443413"/>
          <p14:tracePt t="17836" x="307975" y="4443413"/>
          <p14:tracePt t="17851" x="261938" y="4443413"/>
          <p14:tracePt t="17866" x="238125" y="4443413"/>
          <p14:tracePt t="17888" x="190500" y="4443413"/>
          <p14:tracePt t="17902" x="166688" y="4443413"/>
          <p14:tracePt t="17916" x="166688" y="4465638"/>
          <p14:tracePt t="17917" x="166688" y="4489450"/>
          <p14:tracePt t="17933" x="142875" y="4489450"/>
          <p14:tracePt t="17956" x="142875" y="4513263"/>
          <p14:tracePt t="17999" x="142875" y="4537075"/>
          <p14:tracePt t="18052" x="166688" y="4537075"/>
          <p14:tracePt t="18068" x="166688" y="4560888"/>
          <p14:tracePt t="18074" x="166688" y="4584700"/>
          <p14:tracePt t="18083" x="166688" y="4608513"/>
          <p14:tracePt t="18105" x="190500" y="4608513"/>
          <p14:tracePt t="18134" x="214313" y="4632325"/>
          <p14:tracePt t="18150" x="238125" y="4632325"/>
          <p14:tracePt t="18172" x="261938" y="4632325"/>
          <p14:tracePt t="18187" x="261938" y="4656138"/>
          <p14:tracePt t="18257" x="285750" y="4656138"/>
          <p14:tracePt t="18599" x="307975" y="4656138"/>
          <p14:tracePt t="18606" x="331788" y="4656138"/>
          <p14:tracePt t="18621" x="379413" y="4656138"/>
          <p14:tracePt t="18630" x="427038" y="4656138"/>
          <p14:tracePt t="18648" x="498475" y="4656138"/>
          <p14:tracePt t="18664" x="522288" y="4656138"/>
          <p14:tracePt t="18719" x="546100" y="4656138"/>
          <p14:tracePt t="18735" x="593725" y="4656138"/>
          <p14:tracePt t="18749" x="641350" y="4656138"/>
          <p14:tracePt t="18761" x="712788" y="4632325"/>
          <p14:tracePt t="18780" x="784225" y="4632325"/>
          <p14:tracePt t="18787" x="808038" y="4632325"/>
          <p14:tracePt t="18796" x="855663" y="4632325"/>
          <p14:tracePt t="18813" x="879475" y="4632325"/>
          <p14:tracePt t="18829" x="903288" y="4632325"/>
          <p14:tracePt t="18845" x="925513" y="4608513"/>
          <p14:tracePt t="18862" x="996950" y="4608513"/>
          <p14:tracePt t="18882" x="1020763" y="4608513"/>
          <p14:tracePt t="18897" x="1139825" y="4608513"/>
          <p14:tracePt t="18915" x="1163638" y="4608513"/>
          <p14:tracePt t="18930" x="1187450" y="4608513"/>
          <p14:tracePt t="18983" x="1211263" y="4608513"/>
          <p14:tracePt t="18990" x="1235075" y="4608513"/>
          <p14:tracePt t="18997" x="1258888" y="4608513"/>
          <p14:tracePt t="19014" x="1282700" y="4608513"/>
          <p14:tracePt t="19031" x="1306513" y="4608513"/>
          <p14:tracePt t="19049" x="1330325" y="4608513"/>
          <p14:tracePt t="19072" x="1354138" y="4608513"/>
          <p14:tracePt t="19087" x="1377950" y="4608513"/>
          <p14:tracePt t="19103" x="1425575" y="4608513"/>
          <p14:tracePt t="19116" x="1449388" y="4608513"/>
          <p14:tracePt t="19133" x="1497013" y="4608513"/>
          <p14:tracePt t="19186" x="1520825" y="4608513"/>
          <p14:tracePt t="19214" x="1543050" y="4608513"/>
          <p14:tracePt t="19237" x="1566863" y="4608513"/>
          <p14:tracePt t="19306" x="1590675" y="4608513"/>
          <p14:tracePt t="19327" x="1614488" y="4608513"/>
          <p14:tracePt t="19342" x="1638300" y="4608513"/>
          <p14:tracePt t="19358" x="1662113" y="4608513"/>
          <p14:tracePt t="19380" x="1685925" y="4608513"/>
          <p14:tracePt t="19402" x="1709738" y="4608513"/>
          <p14:tracePt t="19424" x="1733550" y="4608513"/>
          <p14:tracePt t="19447" x="1757363" y="4608513"/>
          <p14:tracePt t="19454" x="1781175" y="4608513"/>
          <p14:tracePt t="19666" x="1804988" y="4584700"/>
          <p14:tracePt t="19673" x="1804988" y="4560888"/>
          <p14:tracePt t="19681" x="1804988" y="4537075"/>
          <p14:tracePt t="19703" x="1804988" y="4489450"/>
          <p14:tracePt t="19717" x="1804988" y="4443413"/>
          <p14:tracePt t="19733" x="1828800" y="4371975"/>
          <p14:tracePt t="19747" x="1828800" y="4300538"/>
          <p14:tracePt t="19762" x="1828800" y="4205288"/>
          <p14:tracePt t="19783" x="1828800" y="4110038"/>
          <p14:tracePt t="19784" x="1828800" y="4062413"/>
          <p14:tracePt t="19797" x="1828800" y="4014788"/>
          <p14:tracePt t="19800" x="1828800" y="3967163"/>
          <p14:tracePt t="19816" x="1828800" y="3895725"/>
          <p14:tracePt t="19831" x="1828800" y="3776663"/>
          <p14:tracePt t="19847" x="1852613" y="3730625"/>
          <p14:tracePt t="19865" x="1852613" y="3683000"/>
          <p14:tracePt t="19880" x="1852613" y="3635375"/>
          <p14:tracePt t="19884" x="1852613" y="3611563"/>
          <p14:tracePt t="19899" x="1852613" y="3444875"/>
          <p14:tracePt t="19918" x="1876425" y="3373438"/>
          <p14:tracePt t="19930" x="1876425" y="3302000"/>
          <p14:tracePt t="19945" x="1876425" y="3230563"/>
          <p14:tracePt t="19963" x="1876425" y="3182938"/>
          <p14:tracePt t="19964" x="1876425" y="3111500"/>
          <p14:tracePt t="19980" x="1876425" y="3087688"/>
          <p14:tracePt t="19996" x="1876425" y="3041650"/>
          <p14:tracePt t="20012" x="1876425" y="2970213"/>
          <p14:tracePt t="20029" x="1876425" y="2898775"/>
          <p14:tracePt t="20045" x="1876425" y="2827338"/>
          <p14:tracePt t="20046" x="1876425" y="2755900"/>
          <p14:tracePt t="20062" x="1876425" y="2732088"/>
          <p14:tracePt t="20078" x="1876425" y="2708275"/>
          <p14:tracePt t="20096" x="1876425" y="2660650"/>
          <p14:tracePt t="20115" x="1876425" y="2589213"/>
          <p14:tracePt t="20131" x="1876425" y="2565400"/>
          <p14:tracePt t="20147" x="1876425" y="2517775"/>
          <p14:tracePt t="20162" x="1876425" y="2493963"/>
          <p14:tracePt t="20178" x="1852613" y="2470150"/>
          <p14:tracePt t="20198" x="1852613" y="2446338"/>
          <p14:tracePt t="20214" x="1852613" y="2422525"/>
          <p14:tracePt t="20228" x="1852613" y="2400300"/>
          <p14:tracePt t="20247" x="1828800" y="2400300"/>
          <p14:tracePt t="20262" x="1828800" y="2376488"/>
          <p14:tracePt t="20280" x="1781175" y="2352675"/>
          <p14:tracePt t="20298" x="1685925" y="2352675"/>
          <p14:tracePt t="20312" x="1566863" y="2352675"/>
          <p14:tracePt t="20328" x="1401763" y="2352675"/>
          <p14:tracePt t="20348" x="1139825" y="2352675"/>
          <p14:tracePt t="20365" x="949325" y="2352675"/>
          <p14:tracePt t="20380" x="831850" y="2352675"/>
          <p14:tracePt t="20399" x="641350" y="2352675"/>
          <p14:tracePt t="20411" x="522288" y="2352675"/>
          <p14:tracePt t="20430" x="166688" y="2352675"/>
          <p14:tracePt t="20445" x="47625" y="2352675"/>
          <p14:tracePt t="21525" x="0" y="4348163"/>
          <p14:tracePt t="21539" x="23813" y="4371975"/>
          <p14:tracePt t="21569" x="23813" y="4395788"/>
          <p14:tracePt t="21595" x="23813" y="4419600"/>
          <p14:tracePt t="21827" x="47625" y="4419600"/>
          <p14:tracePt t="21835" x="71438" y="4419600"/>
          <p14:tracePt t="21855" x="95250" y="4419600"/>
          <p14:tracePt t="21864" x="119063" y="4419600"/>
          <p14:tracePt t="21883" x="142875" y="4443413"/>
          <p14:tracePt t="21900" x="166688" y="4443413"/>
          <p14:tracePt t="21913" x="190500" y="4443413"/>
          <p14:tracePt t="21917" x="214313" y="4443413"/>
          <p14:tracePt t="21932" x="261938" y="4465638"/>
          <p14:tracePt t="21949" x="355600" y="4489450"/>
          <p14:tracePt t="21964" x="427038" y="4489450"/>
          <p14:tracePt t="21980" x="450850" y="4513263"/>
          <p14:tracePt t="22002" x="546100" y="4513263"/>
          <p14:tracePt t="22005" x="569913" y="4513263"/>
          <p14:tracePt t="22011" x="617538" y="4537075"/>
          <p14:tracePt t="22035" x="641350" y="4537075"/>
          <p14:tracePt t="22046" x="665163" y="4537075"/>
          <p14:tracePt t="24303" x="665163" y="4584700"/>
          <p14:tracePt t="24309" x="665163" y="4632325"/>
          <p14:tracePt t="24467" x="641350" y="4632325"/>
          <p14:tracePt t="24493" x="617538" y="4632325"/>
          <p14:tracePt t="24511" x="593725" y="4656138"/>
          <p14:tracePt t="24526" x="569913" y="4656138"/>
          <p14:tracePt t="24668" x="641350" y="4656138"/>
          <p14:tracePt t="24674" x="712788" y="4656138"/>
          <p14:tracePt t="24681" x="784225" y="4656138"/>
          <p14:tracePt t="24692" x="855663" y="4632325"/>
          <p14:tracePt t="24713" x="1068388" y="4608513"/>
          <p14:tracePt t="24727" x="1139825" y="4560888"/>
          <p14:tracePt t="24745" x="1139825" y="4537075"/>
          <p14:tracePt t="24757" x="1163638" y="4489450"/>
          <p14:tracePt t="24777" x="1187450" y="4443413"/>
          <p14:tracePt t="24792" x="1187450" y="4395788"/>
          <p14:tracePt t="24812" x="1211263" y="4324350"/>
          <p14:tracePt t="24843" x="1211263" y="4300538"/>
          <p14:tracePt t="24860" x="1211263" y="4276725"/>
          <p14:tracePt t="24861" x="1211263" y="4252913"/>
          <p14:tracePt t="24877" x="1187450" y="4205288"/>
          <p14:tracePt t="24893" x="1187450" y="4181475"/>
          <p14:tracePt t="24912" x="1163638" y="4181475"/>
          <p14:tracePt t="24926" x="1163638" y="4133850"/>
          <p14:tracePt t="24941" x="1116013" y="4086225"/>
          <p14:tracePt t="24960" x="1116013" y="4062413"/>
          <p14:tracePt t="24975" x="1116013" y="4038600"/>
          <p14:tracePt t="24992" x="1116013" y="4014788"/>
          <p14:tracePt t="25090" x="1092200" y="4014788"/>
          <p14:tracePt t="25104" x="1068388" y="4014788"/>
          <p14:tracePt t="25118" x="1044575" y="4014788"/>
          <p14:tracePt t="25133" x="1020763" y="4014788"/>
          <p14:tracePt t="25159" x="996950" y="4014788"/>
          <p14:tracePt t="25201" x="973138" y="4014788"/>
          <p14:tracePt t="25231" x="949325" y="4014788"/>
          <p14:tracePt t="25245" x="925513" y="4014788"/>
          <p14:tracePt t="25252" x="903288" y="4014788"/>
          <p14:tracePt t="25260" x="879475" y="4014788"/>
          <p14:tracePt t="25291" x="855663" y="4014788"/>
          <p14:tracePt t="25513" x="879475" y="4014788"/>
          <p14:tracePt t="25622" x="903288" y="4014788"/>
          <p14:tracePt t="25627" x="903288" y="3990975"/>
          <p14:tracePt t="25789" x="925513" y="3990975"/>
          <p14:tracePt t="25792" x="925513" y="3967163"/>
          <p14:tracePt t="25810" x="973138" y="3943350"/>
          <p14:tracePt t="25823" x="1044575" y="3943350"/>
          <p14:tracePt t="25846" x="1187450" y="3895725"/>
          <p14:tracePt t="25864" x="1306513" y="3848100"/>
          <p14:tracePt t="25877" x="1401763" y="3776663"/>
          <p14:tracePt t="25893" x="1497013" y="3706813"/>
          <p14:tracePt t="25908" x="1543050" y="3635375"/>
          <p14:tracePt t="25925" x="1638300" y="3563938"/>
          <p14:tracePt t="25947" x="1709738" y="3444875"/>
          <p14:tracePt t="25960" x="1757363" y="3373438"/>
          <p14:tracePt t="25973" x="1781175" y="3302000"/>
          <p14:tracePt t="25991" x="1804988" y="3254375"/>
          <p14:tracePt t="26006" x="1828800" y="3206750"/>
          <p14:tracePt t="26026" x="1852613" y="3135313"/>
          <p14:tracePt t="26039" x="1852613" y="3087688"/>
          <p14:tracePt t="26056" x="1852613" y="3065463"/>
          <p14:tracePt t="26075" x="1852613" y="3017838"/>
          <p14:tracePt t="26092" x="1852613" y="2922588"/>
          <p14:tracePt t="26112" x="1852613" y="2827338"/>
          <p14:tracePt t="26124" x="1852613" y="2779713"/>
          <p14:tracePt t="26139" x="1781175" y="2732088"/>
          <p14:tracePt t="26145" x="1757363" y="2684463"/>
          <p14:tracePt t="26160" x="1757363" y="2660650"/>
          <p14:tracePt t="26178" x="1709738" y="2613025"/>
          <p14:tracePt t="26182" x="1685925" y="2589213"/>
          <p14:tracePt t="26219" x="1662113" y="2589213"/>
          <p14:tracePt t="26282" x="1638300" y="2589213"/>
          <p14:tracePt t="26498" x="1662113" y="2589213"/>
          <p14:tracePt t="26521" x="1685925" y="2613025"/>
          <p14:tracePt t="26527" x="1709738" y="2613025"/>
          <p14:tracePt t="26539" x="1733550" y="2613025"/>
          <p14:tracePt t="26560" x="1781175" y="2613025"/>
          <p14:tracePt t="26575" x="1804988" y="2613025"/>
          <p14:tracePt t="26609" x="1828800" y="2613025"/>
          <p14:tracePt t="26655" x="1828800" y="2589213"/>
          <p14:tracePt t="26732" x="1804988" y="2589213"/>
          <p14:tracePt t="26745" x="1757363" y="2589213"/>
          <p14:tracePt t="26760" x="1733550" y="2589213"/>
          <p14:tracePt t="26767" x="1709738" y="2589213"/>
          <p14:tracePt t="26775" x="1685925" y="2589213"/>
          <p14:tracePt t="26792" x="1662113" y="2613025"/>
          <p14:tracePt t="26807" x="1638300" y="2613025"/>
          <p14:tracePt t="26925" x="1662113" y="2613025"/>
          <p14:tracePt t="26962" x="1685925" y="2613025"/>
          <p14:tracePt t="27069" x="1685925" y="2589213"/>
          <p14:tracePt t="27464" x="1685925" y="2636838"/>
          <p14:tracePt t="27472" x="1685925" y="2660650"/>
          <p14:tracePt t="27479" x="1685925" y="2708275"/>
          <p14:tracePt t="27489" x="1685925" y="2827338"/>
          <p14:tracePt t="27512" x="1662113" y="3065463"/>
          <p14:tracePt t="27522" x="1662113" y="3159125"/>
          <p14:tracePt t="27539" x="1662113" y="3492500"/>
          <p14:tracePt t="27556" x="1662113" y="3730625"/>
          <p14:tracePt t="27572" x="1662113" y="3848100"/>
          <p14:tracePt t="27587" x="1662113" y="4062413"/>
          <p14:tracePt t="27608" x="1662113" y="4443413"/>
          <p14:tracePt t="27622" x="1662113" y="4513263"/>
          <p14:tracePt t="27639" x="1662113" y="4560888"/>
          <p14:tracePt t="27656" x="1662113" y="4632325"/>
          <p14:tracePt t="27674" x="1662113" y="4656138"/>
          <p14:tracePt t="27689" x="1662113" y="4679950"/>
          <p14:tracePt t="27704" x="1662113" y="4703763"/>
          <p14:tracePt t="28592" x="1638300" y="4703763"/>
          <p14:tracePt t="28605" x="1638300" y="4679950"/>
          <p14:tracePt t="28628" x="1614488" y="4679950"/>
          <p14:tracePt t="28666" x="1590675" y="4679950"/>
          <p14:tracePt t="28682" x="1566863" y="4679950"/>
          <p14:tracePt t="28687" x="1497013" y="4679950"/>
          <p14:tracePt t="28694" x="1497013" y="4656138"/>
          <p14:tracePt t="28707" x="1425575" y="4656138"/>
          <p14:tracePt t="28721" x="1330325" y="4656138"/>
          <p14:tracePt t="28738" x="1211263" y="4656138"/>
          <p14:tracePt t="28755" x="1139825" y="4656138"/>
          <p14:tracePt t="28772" x="1092200" y="4656138"/>
          <p14:tracePt t="28792" x="1068388" y="4656138"/>
          <p14:tracePt t="28853" x="1044575" y="4656138"/>
          <p14:tracePt t="28860" x="1020763" y="4656138"/>
          <p14:tracePt t="28871" x="996950" y="4656138"/>
          <p14:tracePt t="28887" x="973138" y="4656138"/>
          <p14:tracePt t="28906" x="925513" y="4632325"/>
          <p14:tracePt t="28926" x="903288" y="4608513"/>
          <p14:tracePt t="28938" x="879475" y="4608513"/>
          <p14:tracePt t="29032" x="879475" y="4584700"/>
          <p14:tracePt t="30128" x="879475" y="4608513"/>
          <p14:tracePt t="30152" x="879475" y="4632325"/>
          <p14:tracePt t="30173" x="879475" y="4656138"/>
          <p14:tracePt t="30189" x="879475" y="4679950"/>
          <p14:tracePt t="30637" x="879475" y="4703763"/>
          <p14:tracePt t="30644" x="879475" y="4751388"/>
          <p14:tracePt t="30652" x="855663" y="4751388"/>
          <p14:tracePt t="30669" x="808038" y="4846638"/>
          <p14:tracePt t="30685" x="760413" y="4870450"/>
          <p14:tracePt t="30688" x="760413" y="4894263"/>
          <p14:tracePt t="30704" x="736600" y="4894263"/>
          <p14:tracePt t="30795" x="712788" y="4894263"/>
          <p14:tracePt t="30804" x="712788" y="4870450"/>
          <p14:tracePt t="30809" x="688975" y="4870450"/>
          <p14:tracePt t="30832" x="688975" y="4846638"/>
          <p14:tracePt t="30839" x="641350" y="4822825"/>
          <p14:tracePt t="30852" x="617538" y="4799013"/>
          <p14:tracePt t="30870" x="569913" y="4751388"/>
          <p14:tracePt t="30885" x="546100" y="4727575"/>
          <p14:tracePt t="30903" x="522288" y="4703763"/>
          <p14:tracePt t="30919" x="498475" y="4679950"/>
          <p14:tracePt t="30937" x="474663" y="4679950"/>
          <p14:tracePt t="30954" x="474663" y="4656138"/>
          <p14:tracePt t="30970" x="474663" y="4632325"/>
          <p14:tracePt t="30996" x="450850" y="4632325"/>
          <p14:tracePt t="31007" x="427038" y="4632325"/>
          <p14:tracePt t="31027" x="403225" y="4608513"/>
          <p14:tracePt t="31042" x="379413" y="4608513"/>
          <p14:tracePt t="31059" x="379413" y="4584700"/>
          <p14:tracePt t="31209" x="355600" y="4584700"/>
          <p14:tracePt t="31223" x="331788" y="4584700"/>
          <p14:tracePt t="31244" x="307975" y="4608513"/>
          <p14:tracePt t="31269" x="285750" y="4608513"/>
          <p14:tracePt t="31332" x="261938" y="4608513"/>
          <p14:tracePt t="31366" x="238125" y="4584700"/>
          <p14:tracePt t="31380" x="214313" y="4584700"/>
          <p14:tracePt t="31396" x="214313" y="4560888"/>
          <p14:tracePt t="31592" x="238125" y="4560888"/>
          <p14:tracePt t="31596" x="261938" y="4560888"/>
          <p14:tracePt t="31605" x="285750" y="4560888"/>
          <p14:tracePt t="31620" x="355600" y="4560888"/>
          <p14:tracePt t="31634" x="403225" y="4560888"/>
          <p14:tracePt t="31653" x="498475" y="4560888"/>
          <p14:tracePt t="31669" x="665163" y="4560888"/>
          <p14:tracePt t="31686" x="760413" y="4560888"/>
          <p14:tracePt t="31688" x="831850" y="4560888"/>
          <p14:tracePt t="31702" x="973138" y="4560888"/>
          <p14:tracePt t="31719" x="1092200" y="4560888"/>
          <p14:tracePt t="31735" x="1163638" y="4560888"/>
          <p14:tracePt t="31752" x="1235075" y="4560888"/>
          <p14:tracePt t="33813" x="1187450" y="4560888"/>
          <p14:tracePt t="33817" x="1139825" y="4560888"/>
          <p14:tracePt t="33834" x="925513" y="4560888"/>
          <p14:tracePt t="33852" x="760413" y="4537075"/>
          <p14:tracePt t="33854" x="665163" y="4537075"/>
          <p14:tracePt t="33866" x="450850" y="4489450"/>
          <p14:tracePt t="33883" x="0" y="439578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AutoShape 2"/>
          <p:cNvSpPr/>
          <p:nvPr/>
        </p:nvSpPr>
        <p:spPr>
          <a:xfrm rot="-5400000">
            <a:off x="7615776" y="-777610"/>
            <a:ext cx="3056448" cy="7727421"/>
          </a:xfrm>
          <a:prstGeom prst="rect">
            <a:avLst/>
          </a:prstGeom>
          <a:solidFill>
            <a:srgbClr val="000000">
              <a:alpha val="77647"/>
            </a:srgbClr>
          </a:solidFill>
        </p:spPr>
        <p:txBody>
          <a:bodyPr/>
          <a:lstStyle/>
          <a:p>
            <a:endParaRPr lang="en-US"/>
          </a:p>
        </p:txBody>
      </p:sp>
      <p:sp>
        <p:nvSpPr>
          <p:cNvPr id="3" name="TextBox 3"/>
          <p:cNvSpPr txBox="1"/>
          <p:nvPr/>
        </p:nvSpPr>
        <p:spPr>
          <a:xfrm>
            <a:off x="5280290" y="2140792"/>
            <a:ext cx="7727421" cy="1941999"/>
          </a:xfrm>
          <a:prstGeom prst="rect">
            <a:avLst/>
          </a:prstGeom>
        </p:spPr>
        <p:txBody>
          <a:bodyPr lIns="0" tIns="0" rIns="0" bIns="0" rtlCol="0" anchor="t">
            <a:spAutoFit/>
          </a:bodyPr>
          <a:lstStyle/>
          <a:p>
            <a:pPr algn="ctr">
              <a:lnSpc>
                <a:spcPts val="7218"/>
              </a:lnSpc>
            </a:pPr>
            <a:r>
              <a:rPr lang="en-US" sz="7007" b="1" spc="595">
                <a:solidFill>
                  <a:srgbClr val="FFFFFF"/>
                </a:solidFill>
                <a:latin typeface="Poppins Ultra-Bold"/>
                <a:ea typeface="Poppins Ultra-Bold"/>
                <a:cs typeface="Poppins Ultra-Bold"/>
                <a:sym typeface="Poppins Ultra-Bold"/>
              </a:rPr>
              <a:t>CHART</a:t>
            </a:r>
          </a:p>
          <a:p>
            <a:pPr marL="0" lvl="0" indent="0" algn="ctr">
              <a:lnSpc>
                <a:spcPts val="7218"/>
              </a:lnSpc>
              <a:spcBef>
                <a:spcPct val="0"/>
              </a:spcBef>
            </a:pPr>
            <a:r>
              <a:rPr lang="en-US" sz="7007" b="1" spc="595">
                <a:solidFill>
                  <a:srgbClr val="FFFFFF"/>
                </a:solidFill>
                <a:latin typeface="Poppins Ultra-Bold"/>
                <a:ea typeface="Poppins Ultra-Bold"/>
                <a:cs typeface="Poppins Ultra-Bold"/>
                <a:sym typeface="Poppins Ultra-Bold"/>
              </a:rPr>
              <a:t>PAGE</a:t>
            </a:r>
          </a:p>
        </p:txBody>
      </p:sp>
      <p:sp>
        <p:nvSpPr>
          <p:cNvPr id="4" name="AutoShape 4"/>
          <p:cNvSpPr/>
          <p:nvPr/>
        </p:nvSpPr>
        <p:spPr>
          <a:xfrm>
            <a:off x="2861923" y="5031271"/>
            <a:ext cx="12564155" cy="51266"/>
          </a:xfrm>
          <a:prstGeom prst="rect">
            <a:avLst/>
          </a:prstGeom>
          <a:solidFill>
            <a:srgbClr val="C9E265"/>
          </a:solidFill>
        </p:spPr>
        <p:txBody>
          <a:bodyPr/>
          <a:lstStyle/>
          <a:p>
            <a:endParaRPr lang="en-US"/>
          </a:p>
        </p:txBody>
      </p:sp>
      <p:sp>
        <p:nvSpPr>
          <p:cNvPr id="5" name="TextBox 5"/>
          <p:cNvSpPr txBox="1"/>
          <p:nvPr/>
        </p:nvSpPr>
        <p:spPr>
          <a:xfrm>
            <a:off x="3102879" y="5657223"/>
            <a:ext cx="12041288" cy="501213"/>
          </a:xfrm>
          <a:prstGeom prst="rect">
            <a:avLst/>
          </a:prstGeom>
        </p:spPr>
        <p:txBody>
          <a:bodyPr lIns="0" tIns="0" rIns="0" bIns="0" rtlCol="0" anchor="t">
            <a:spAutoFit/>
          </a:bodyPr>
          <a:lstStyle/>
          <a:p>
            <a:pPr marL="0" lvl="0" indent="0" algn="ctr">
              <a:lnSpc>
                <a:spcPts val="3599"/>
              </a:lnSpc>
              <a:spcBef>
                <a:spcPct val="0"/>
              </a:spcBef>
            </a:pPr>
            <a:r>
              <a:rPr lang="en-US" sz="3494" b="1" spc="297">
                <a:solidFill>
                  <a:srgbClr val="FFFFFF"/>
                </a:solidFill>
                <a:latin typeface="Poppins Ultra-Bold"/>
                <a:ea typeface="Poppins Ultra-Bold"/>
                <a:cs typeface="Poppins Ultra-Bold"/>
                <a:sym typeface="Poppins Ultra-Bold"/>
              </a:rPr>
              <a:t>Line Chart</a:t>
            </a:r>
          </a:p>
        </p:txBody>
      </p:sp>
      <p:sp>
        <p:nvSpPr>
          <p:cNvPr id="6" name="TextBox 6"/>
          <p:cNvSpPr txBox="1"/>
          <p:nvPr/>
        </p:nvSpPr>
        <p:spPr>
          <a:xfrm>
            <a:off x="3102879" y="7642725"/>
            <a:ext cx="12041288" cy="501213"/>
          </a:xfrm>
          <a:prstGeom prst="rect">
            <a:avLst/>
          </a:prstGeom>
        </p:spPr>
        <p:txBody>
          <a:bodyPr lIns="0" tIns="0" rIns="0" bIns="0" rtlCol="0" anchor="t">
            <a:spAutoFit/>
          </a:bodyPr>
          <a:lstStyle/>
          <a:p>
            <a:pPr marL="0" lvl="0" indent="0" algn="ctr">
              <a:lnSpc>
                <a:spcPts val="3599"/>
              </a:lnSpc>
              <a:spcBef>
                <a:spcPct val="0"/>
              </a:spcBef>
            </a:pPr>
            <a:r>
              <a:rPr lang="en-US" sz="3494" b="1" spc="297">
                <a:solidFill>
                  <a:srgbClr val="FFFFFF"/>
                </a:solidFill>
                <a:latin typeface="Poppins Ultra-Bold"/>
                <a:ea typeface="Poppins Ultra-Bold"/>
                <a:cs typeface="Poppins Ultra-Bold"/>
                <a:sym typeface="Poppins Ultra-Bold"/>
              </a:rPr>
              <a:t>Candlestick Chart</a:t>
            </a:r>
          </a:p>
        </p:txBody>
      </p:sp>
      <p:sp>
        <p:nvSpPr>
          <p:cNvPr id="7" name="TextBox 7"/>
          <p:cNvSpPr txBox="1"/>
          <p:nvPr/>
        </p:nvSpPr>
        <p:spPr>
          <a:xfrm>
            <a:off x="2542206" y="6466587"/>
            <a:ext cx="13203589" cy="806211"/>
          </a:xfrm>
          <a:prstGeom prst="rect">
            <a:avLst/>
          </a:prstGeom>
        </p:spPr>
        <p:txBody>
          <a:bodyPr lIns="0" tIns="0" rIns="0" bIns="0" rtlCol="0" anchor="t">
            <a:spAutoFit/>
          </a:bodyPr>
          <a:lstStyle/>
          <a:p>
            <a:pPr marL="0" lvl="0" indent="0" algn="ctr">
              <a:lnSpc>
                <a:spcPts val="3018"/>
              </a:lnSpc>
              <a:spcBef>
                <a:spcPct val="0"/>
              </a:spcBef>
            </a:pPr>
            <a:r>
              <a:rPr lang="en-US" sz="2930" b="1" spc="249">
                <a:solidFill>
                  <a:srgbClr val="C9E265"/>
                </a:solidFill>
                <a:latin typeface="Poppins Medium"/>
                <a:ea typeface="Poppins Medium"/>
                <a:cs typeface="Poppins Medium"/>
                <a:sym typeface="Poppins Medium"/>
              </a:rPr>
              <a:t>A line chart showing the Adjusted Price with interval options of 1M, 3M, 6M, YTD, 1Y, 3Y, 5Y and Max range.</a:t>
            </a:r>
          </a:p>
        </p:txBody>
      </p:sp>
      <p:sp>
        <p:nvSpPr>
          <p:cNvPr id="8" name="TextBox 8"/>
          <p:cNvSpPr txBox="1"/>
          <p:nvPr/>
        </p:nvSpPr>
        <p:spPr>
          <a:xfrm>
            <a:off x="2542206" y="8452089"/>
            <a:ext cx="13203589" cy="806211"/>
          </a:xfrm>
          <a:prstGeom prst="rect">
            <a:avLst/>
          </a:prstGeom>
        </p:spPr>
        <p:txBody>
          <a:bodyPr lIns="0" tIns="0" rIns="0" bIns="0" rtlCol="0" anchor="t">
            <a:spAutoFit/>
          </a:bodyPr>
          <a:lstStyle/>
          <a:p>
            <a:pPr marL="0" lvl="0" indent="0" algn="ctr">
              <a:lnSpc>
                <a:spcPts val="3018"/>
              </a:lnSpc>
              <a:spcBef>
                <a:spcPct val="0"/>
              </a:spcBef>
            </a:pPr>
            <a:r>
              <a:rPr lang="en-US" sz="2930" b="1" spc="249">
                <a:solidFill>
                  <a:srgbClr val="C9E265"/>
                </a:solidFill>
                <a:latin typeface="Poppins Medium"/>
                <a:ea typeface="Poppins Medium"/>
                <a:cs typeface="Poppins Medium"/>
                <a:sym typeface="Poppins Medium"/>
              </a:rPr>
              <a:t>A Candlestick chart showing the Adjusted Price with interval options of 1M, 3M, 6M, YTD, 1Y, 3Y, 5Y and Max range.</a:t>
            </a:r>
          </a:p>
        </p:txBody>
      </p:sp>
      <p:sp>
        <p:nvSpPr>
          <p:cNvPr id="9" name="TextBox 9"/>
          <p:cNvSpPr txBox="1"/>
          <p:nvPr/>
        </p:nvSpPr>
        <p:spPr>
          <a:xfrm>
            <a:off x="2222488" y="9982200"/>
            <a:ext cx="13203589" cy="168783"/>
          </a:xfrm>
          <a:prstGeom prst="rect">
            <a:avLst/>
          </a:prstGeom>
        </p:spPr>
        <p:txBody>
          <a:bodyPr lIns="0" tIns="0" rIns="0" bIns="0" rtlCol="0" anchor="t">
            <a:spAutoFit/>
          </a:bodyPr>
          <a:lstStyle/>
          <a:p>
            <a:pPr marL="0" lvl="0" indent="0" algn="ctr">
              <a:lnSpc>
                <a:spcPts val="1235"/>
              </a:lnSpc>
              <a:spcBef>
                <a:spcPct val="0"/>
              </a:spcBef>
            </a:pPr>
            <a:r>
              <a:rPr lang="en-US" sz="1199" b="1" spc="101">
                <a:solidFill>
                  <a:srgbClr val="C9E265"/>
                </a:solidFill>
                <a:latin typeface="Poppins Medium"/>
                <a:ea typeface="Poppins Medium"/>
                <a:cs typeface="Poppins Medium"/>
                <a:sym typeface="Poppins Medium"/>
              </a:rPr>
              <a:t>1M: 1 Month, 3M: 3 Months, 6M: 6 Months, YTD: Year Till Date, 1Y: 1 Year, 3Y: 3 Years, 5Y: 5 Years, Max: Entire Range of the Stock</a:t>
            </a:r>
          </a:p>
        </p:txBody>
      </p:sp>
      <p:pic>
        <p:nvPicPr>
          <p:cNvPr id="24" name="Audio 23">
            <a:hlinkClick r:id="" action="ppaction://media"/>
            <a:extLst>
              <a:ext uri="{FF2B5EF4-FFF2-40B4-BE49-F238E27FC236}">
                <a16:creationId xmlns:a16="http://schemas.microsoft.com/office/drawing/2014/main" id="{F7AB7C5A-8DCC-D17B-EB4B-212C39D740D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1183"/>
    </mc:Choice>
    <mc:Fallback>
      <p:transition spd="slow" advTm="31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D3838"/>
        </a:solidFill>
        <a:effectLst/>
      </p:bgPr>
    </p:bg>
    <p:spTree>
      <p:nvGrpSpPr>
        <p:cNvPr id="1" name=""/>
        <p:cNvGrpSpPr/>
        <p:nvPr/>
      </p:nvGrpSpPr>
      <p:grpSpPr>
        <a:xfrm>
          <a:off x="0" y="0"/>
          <a:ext cx="0" cy="0"/>
          <a:chOff x="0" y="0"/>
          <a:chExt cx="0" cy="0"/>
        </a:xfrm>
      </p:grpSpPr>
      <p:sp>
        <p:nvSpPr>
          <p:cNvPr id="2" name="Freeform 2"/>
          <p:cNvSpPr/>
          <p:nvPr/>
        </p:nvSpPr>
        <p:spPr>
          <a:xfrm>
            <a:off x="0" y="240030"/>
            <a:ext cx="18288000" cy="9806940"/>
          </a:xfrm>
          <a:custGeom>
            <a:avLst/>
            <a:gdLst/>
            <a:ahLst/>
            <a:cxnLst/>
            <a:rect l="l" t="t" r="r" b="b"/>
            <a:pathLst>
              <a:path w="18288000" h="9806940">
                <a:moveTo>
                  <a:pt x="0" y="0"/>
                </a:moveTo>
                <a:lnTo>
                  <a:pt x="18288000" y="0"/>
                </a:lnTo>
                <a:lnTo>
                  <a:pt x="18288000" y="9806940"/>
                </a:lnTo>
                <a:lnTo>
                  <a:pt x="0" y="9806940"/>
                </a:lnTo>
                <a:lnTo>
                  <a:pt x="0" y="0"/>
                </a:lnTo>
                <a:close/>
              </a:path>
            </a:pathLst>
          </a:custGeom>
          <a:blipFill>
            <a:blip r:embed="rId4"/>
            <a:stretch>
              <a:fillRect/>
            </a:stretch>
          </a:blipFill>
        </p:spPr>
        <p:txBody>
          <a:bodyPr/>
          <a:lstStyle/>
          <a:p>
            <a:endParaRPr lang="en-US"/>
          </a:p>
        </p:txBody>
      </p:sp>
      <p:pic>
        <p:nvPicPr>
          <p:cNvPr id="12" name="Audio 11">
            <a:hlinkClick r:id="" action="ppaction://media"/>
            <a:extLst>
              <a:ext uri="{FF2B5EF4-FFF2-40B4-BE49-F238E27FC236}">
                <a16:creationId xmlns:a16="http://schemas.microsoft.com/office/drawing/2014/main" id="{2FCBE133-C8B6-4783-2F09-C8860B5DE71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8343"/>
    </mc:Choice>
    <mc:Fallback>
      <p:transition spd="slow" advTm="38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803" x="6905625" y="9467850"/>
          <p14:tracePt t="1780" x="3467100" y="10144125"/>
          <p14:tracePt t="1792" x="3443288" y="9812338"/>
          <p14:tracePt t="1809" x="3419475" y="9598025"/>
          <p14:tracePt t="1825" x="3395663" y="9431338"/>
          <p14:tracePt t="1843" x="3325813" y="9051925"/>
          <p14:tracePt t="1859" x="3206750" y="8742363"/>
          <p14:tracePt t="1877" x="3135313" y="8529638"/>
          <p14:tracePt t="1890" x="3111500" y="8339138"/>
          <p14:tracePt t="1909" x="3087688" y="8053388"/>
          <p14:tracePt t="1912" x="3087688" y="7934325"/>
          <p14:tracePt t="1926" x="3087688" y="7650163"/>
          <p14:tracePt t="1942" x="3087688" y="7554913"/>
          <p14:tracePt t="1961" x="3087688" y="7269163"/>
          <p14:tracePt t="1976" x="3087688" y="7056438"/>
          <p14:tracePt t="1993" x="3087688" y="6794500"/>
          <p14:tracePt t="2009" x="3087688" y="6580188"/>
          <p14:tracePt t="2027" x="3135313" y="6367463"/>
          <p14:tracePt t="2042" x="3206750" y="6176963"/>
          <p14:tracePt t="2062" x="3278188" y="5938838"/>
          <p14:tracePt t="2077" x="3302000" y="5773738"/>
          <p14:tracePt t="2092" x="3349625" y="5654675"/>
          <p14:tracePt t="2111" x="3395663" y="5487988"/>
          <p14:tracePt t="2124" x="3419475" y="5392738"/>
          <p14:tracePt t="2143" x="3443288" y="5321300"/>
          <p14:tracePt t="5405" x="3490913" y="5132388"/>
          <p14:tracePt t="5406" x="3490913" y="5108575"/>
          <p14:tracePt t="5421" x="3514725" y="4941888"/>
          <p14:tracePt t="5428" x="3538538" y="4918075"/>
          <p14:tracePt t="5467" x="3538538" y="4894263"/>
          <p14:tracePt t="5473" x="3562350" y="4870450"/>
          <p14:tracePt t="5488" x="3562350" y="4822825"/>
          <p14:tracePt t="5504" x="3586163" y="4775200"/>
          <p14:tracePt t="5520" x="3586163" y="4727575"/>
          <p14:tracePt t="5538" x="3633788" y="4679950"/>
          <p14:tracePt t="5557" x="3633788" y="4632325"/>
          <p14:tracePt t="5559" x="3633788" y="4608513"/>
          <p14:tracePt t="5571" x="3657600" y="4537075"/>
          <p14:tracePt t="5587" x="3681413" y="4489450"/>
          <p14:tracePt t="5605" x="3705225" y="4465638"/>
          <p14:tracePt t="5621" x="3705225" y="4419600"/>
          <p14:tracePt t="5640" x="3729038" y="4395788"/>
          <p14:tracePt t="5656" x="3752850" y="4371975"/>
          <p14:tracePt t="5673" x="3776663" y="4348163"/>
          <p14:tracePt t="5687" x="3824288" y="4348163"/>
          <p14:tracePt t="5704" x="3848100" y="4348163"/>
          <p14:tracePt t="5723" x="3919538" y="4348163"/>
          <p14:tracePt t="5738" x="3943350" y="4348163"/>
          <p14:tracePt t="5753" x="4013200" y="4324350"/>
          <p14:tracePt t="5774" x="4132263" y="4300538"/>
          <p14:tracePt t="5790" x="4179888" y="4300538"/>
          <p14:tracePt t="5818" x="4179888" y="4276725"/>
          <p14:tracePt t="5917" x="4179888" y="4252913"/>
          <p14:tracePt t="6396" x="4156075" y="4252913"/>
          <p14:tracePt t="6427" x="4132263" y="4252913"/>
          <p14:tracePt t="6433" x="4108450" y="4252913"/>
          <p14:tracePt t="6442" x="4084638" y="4252913"/>
          <p14:tracePt t="6458" x="4037013" y="4252913"/>
          <p14:tracePt t="6475" x="3943350" y="4252913"/>
          <p14:tracePt t="6491" x="3895725" y="4276725"/>
          <p14:tracePt t="6494" x="3848100" y="4300538"/>
          <p14:tracePt t="6505" x="3824288" y="4300538"/>
          <p14:tracePt t="6524" x="3705225" y="4371975"/>
          <p14:tracePt t="6541" x="3609975" y="4371975"/>
          <p14:tracePt t="6556" x="3562350" y="4419600"/>
          <p14:tracePt t="6571" x="3538538" y="4419600"/>
          <p14:tracePt t="6658" x="3538538" y="4443413"/>
          <p14:tracePt t="6754" x="3586163" y="4443413"/>
          <p14:tracePt t="6763" x="3609975" y="4443413"/>
          <p14:tracePt t="6770" x="3633788" y="4443413"/>
          <p14:tracePt t="6790" x="3681413" y="4443413"/>
          <p14:tracePt t="6806" x="3705225" y="4443413"/>
          <p14:tracePt t="6824" x="3729038" y="4443413"/>
          <p14:tracePt t="6839" x="3752850" y="4443413"/>
          <p14:tracePt t="6855" x="3776663" y="4465638"/>
          <p14:tracePt t="6876" x="3824288" y="4465638"/>
          <p14:tracePt t="6899" x="3848100" y="4465638"/>
          <p14:tracePt t="7080" x="3824288" y="4465638"/>
          <p14:tracePt t="7105" x="3800475" y="4465638"/>
          <p14:tracePt t="7123" x="3776663" y="4465638"/>
          <p14:tracePt t="7133" x="3776663" y="4489450"/>
          <p14:tracePt t="7151" x="3752850" y="4489450"/>
          <p14:tracePt t="7156" x="3705225" y="4513263"/>
          <p14:tracePt t="7171" x="3681413" y="4560888"/>
          <p14:tracePt t="7189" x="3633788" y="4584700"/>
          <p14:tracePt t="7206" x="3633788" y="4608513"/>
          <p14:tracePt t="7222" x="3609975" y="4656138"/>
          <p14:tracePt t="7253" x="3586163" y="4656138"/>
          <p14:tracePt t="7259" x="3586163" y="4679950"/>
          <p14:tracePt t="7282" x="3586163" y="4703763"/>
          <p14:tracePt t="7305" x="3562350" y="4703763"/>
          <p14:tracePt t="7310" x="3562350" y="4727575"/>
          <p14:tracePt t="7357" x="3562350" y="4751388"/>
          <p14:tracePt t="7375" x="3586163" y="4751388"/>
          <p14:tracePt t="7378" x="3609975" y="4751388"/>
          <p14:tracePt t="7394" x="3657600" y="4751388"/>
          <p14:tracePt t="7404" x="3681413" y="4775200"/>
          <p14:tracePt t="7421" x="3729038" y="4775200"/>
          <p14:tracePt t="7424" x="3752850" y="4775200"/>
          <p14:tracePt t="7439" x="3800475" y="4775200"/>
          <p14:tracePt t="7456" x="3824288" y="4775200"/>
          <p14:tracePt t="7476" x="3848100" y="4775200"/>
          <p14:tracePt t="7490" x="3871913" y="4775200"/>
          <p14:tracePt t="7673" x="3848100" y="4775200"/>
          <p14:tracePt t="7704" x="3824288" y="4775200"/>
          <p14:tracePt t="7723" x="3800475" y="4799013"/>
          <p14:tracePt t="7731" x="3776663" y="4799013"/>
          <p14:tracePt t="7738" x="3776663" y="4822825"/>
          <p14:tracePt t="7753" x="3752850" y="4822825"/>
          <p14:tracePt t="7772" x="3705225" y="4846638"/>
          <p14:tracePt t="7805" x="3705225" y="4870450"/>
          <p14:tracePt t="7812" x="3681413" y="4870450"/>
          <p14:tracePt t="7828" x="3633788" y="4894263"/>
          <p14:tracePt t="7843" x="3609975" y="4918075"/>
          <p14:tracePt t="7854" x="3586163" y="4941888"/>
          <p14:tracePt t="7874" x="3467100" y="5084763"/>
          <p14:tracePt t="7884" x="3443288" y="5084763"/>
          <p14:tracePt t="7904" x="3419475" y="5178425"/>
          <p14:tracePt t="7920" x="3395663" y="5178425"/>
          <p14:tracePt t="7937" x="3395663" y="5202238"/>
          <p14:tracePt t="7953" x="3395663" y="5226050"/>
          <p14:tracePt t="8036" x="3395663" y="5249863"/>
          <p14:tracePt t="8045" x="3443288" y="5249863"/>
          <p14:tracePt t="8054" x="3490913" y="5249863"/>
          <p14:tracePt t="8073" x="3538538" y="5249863"/>
          <p14:tracePt t="8090" x="3633788" y="5249863"/>
          <p14:tracePt t="8092" x="3705225" y="5249863"/>
          <p14:tracePt t="8104" x="3752850" y="5249863"/>
          <p14:tracePt t="8105" x="3800475" y="5249863"/>
          <p14:tracePt t="8120" x="3824288" y="5273675"/>
          <p14:tracePt t="8139" x="3871913" y="5273675"/>
          <p14:tracePt t="8154" x="3895725" y="5273675"/>
          <p14:tracePt t="8190" x="3919538" y="5273675"/>
          <p14:tracePt t="8377" x="3919538" y="5297488"/>
          <p14:tracePt t="8401" x="3895725" y="5297488"/>
          <p14:tracePt t="8422" x="3871913" y="5297488"/>
          <p14:tracePt t="8442" x="3824288" y="5321300"/>
          <p14:tracePt t="8452" x="3824288" y="5345113"/>
          <p14:tracePt t="8459" x="3776663" y="5345113"/>
          <p14:tracePt t="8470" x="3776663" y="5368925"/>
          <p14:tracePt t="8474" x="3752850" y="5368925"/>
          <p14:tracePt t="8491" x="3729038" y="5392738"/>
          <p14:tracePt t="8505" x="3729038" y="5416550"/>
          <p14:tracePt t="8524" x="3705225" y="5440363"/>
          <p14:tracePt t="8564" x="3681413" y="5440363"/>
          <p14:tracePt t="9005" x="3657600" y="5392738"/>
          <p14:tracePt t="9013" x="3633788" y="5392738"/>
          <p14:tracePt t="9021" x="3609975" y="5368925"/>
          <p14:tracePt t="9038" x="3538538" y="5297488"/>
          <p14:tracePt t="9056" x="3467100" y="5273675"/>
          <p14:tracePt t="9059" x="3443288" y="5249863"/>
          <p14:tracePt t="9092" x="3443288" y="5226050"/>
          <p14:tracePt t="9138" x="3443288" y="5202238"/>
          <p14:tracePt t="9149" x="3443288" y="5178425"/>
          <p14:tracePt t="9178" x="3467100" y="5178425"/>
          <p14:tracePt t="9186" x="3467100" y="5154613"/>
          <p14:tracePt t="9194" x="3490913" y="5132388"/>
          <p14:tracePt t="9208" x="3538538" y="5108575"/>
          <p14:tracePt t="9224" x="3562350" y="5108575"/>
          <p14:tracePt t="9240" x="3586163" y="5084763"/>
          <p14:tracePt t="9659" x="3562350" y="5084763"/>
          <p14:tracePt t="9673" x="3562350" y="5108575"/>
          <p14:tracePt t="9680" x="3562350" y="5132388"/>
          <p14:tracePt t="9688" x="3538538" y="5154613"/>
          <p14:tracePt t="9700" x="3514725" y="5154613"/>
          <p14:tracePt t="9703" x="3514725" y="5178425"/>
          <p14:tracePt t="9718" x="3490913" y="5226050"/>
          <p14:tracePt t="9719" x="3490913" y="5249863"/>
          <p14:tracePt t="9734" x="3467100" y="5297488"/>
          <p14:tracePt t="9751" x="3467100" y="5321300"/>
          <p14:tracePt t="9767" x="3443288" y="5345113"/>
          <p14:tracePt t="9785" x="3443288" y="5368925"/>
          <p14:tracePt t="9816" x="3443288" y="5392738"/>
          <p14:tracePt t="9868" x="3443288" y="5416550"/>
          <p14:tracePt t="9874" x="3467100" y="5416550"/>
          <p14:tracePt t="9884" x="3490913" y="5416550"/>
          <p14:tracePt t="9901" x="3514725" y="5416550"/>
          <p14:tracePt t="9916" x="3586163" y="5440363"/>
          <p14:tracePt t="9942" x="3609975" y="5440363"/>
          <p14:tracePt t="9951" x="3633788" y="5440363"/>
          <p14:tracePt t="9980" x="3657600" y="5440363"/>
          <p14:tracePt t="9997" x="3681413" y="5440363"/>
          <p14:tracePt t="10018" x="3705225" y="5440363"/>
          <p14:tracePt t="10092" x="3729038" y="5440363"/>
          <p14:tracePt t="10108" x="3752850" y="5440363"/>
          <p14:tracePt t="11331" x="3729038" y="5440363"/>
          <p14:tracePt t="11362" x="3705225" y="5440363"/>
          <p14:tracePt t="11377" x="3681413" y="5440363"/>
          <p14:tracePt t="11391" x="3657600" y="5440363"/>
          <p14:tracePt t="11503" x="3633788" y="5440363"/>
          <p14:tracePt t="11511" x="3609975" y="5440363"/>
          <p14:tracePt t="11526" x="3609975" y="5464175"/>
          <p14:tracePt t="11541" x="3609975" y="5487988"/>
          <p14:tracePt t="11572" x="3586163" y="5487988"/>
          <p14:tracePt t="11579" x="3586163" y="5511800"/>
          <p14:tracePt t="11594" x="3562350" y="5535613"/>
          <p14:tracePt t="11601" x="3562350" y="5559425"/>
          <p14:tracePt t="11620" x="3538538" y="5607050"/>
          <p14:tracePt t="11633" x="3538538" y="5630863"/>
          <p14:tracePt t="11651" x="3538538" y="5654675"/>
          <p14:tracePt t="11669" x="3538538" y="5678488"/>
          <p14:tracePt t="11746" x="3538538" y="5702300"/>
          <p14:tracePt t="12019" x="3538538" y="5678488"/>
          <p14:tracePt t="12037" x="3538538" y="5654675"/>
          <p14:tracePt t="12115" x="3538538" y="5630863"/>
          <p14:tracePt t="12141" x="3514725" y="5630863"/>
          <p14:tracePt t="12163" x="3514725" y="5607050"/>
          <p14:tracePt t="12263" x="3514725" y="5630863"/>
          <p14:tracePt t="12271" x="3514725" y="5654675"/>
          <p14:tracePt t="12286" x="3514725" y="5702300"/>
          <p14:tracePt t="12302" x="3514725" y="5867400"/>
          <p14:tracePt t="12321" x="3562350" y="6129338"/>
          <p14:tracePt t="12331" x="3562350" y="6272213"/>
          <p14:tracePt t="12335" x="3586163" y="6391275"/>
          <p14:tracePt t="12351" x="3609975" y="6604000"/>
          <p14:tracePt t="12370" x="3681413" y="6961188"/>
          <p14:tracePt t="12373" x="3705225" y="7316788"/>
          <p14:tracePt t="12380" x="3729038" y="7531100"/>
          <p14:tracePt t="12397" x="3752850" y="7886700"/>
          <p14:tracePt t="12416" x="3800475" y="8267700"/>
          <p14:tracePt t="12420" x="3824288" y="8386763"/>
          <p14:tracePt t="12431" x="3824288" y="8482013"/>
          <p14:tracePt t="12452" x="3848100" y="8623300"/>
          <p14:tracePt t="12466" x="3848100" y="8647113"/>
          <p14:tracePt t="12605" x="3848100" y="8670925"/>
          <p14:tracePt t="12620" x="3848100" y="8694738"/>
          <p14:tracePt t="12781" x="3871913" y="8694738"/>
          <p14:tracePt t="12788" x="3919538" y="8694738"/>
          <p14:tracePt t="12801" x="4084638" y="8694738"/>
          <p14:tracePt t="12818" x="4370388" y="8694738"/>
          <p14:tracePt t="12834" x="4678363" y="8694738"/>
          <p14:tracePt t="12848" x="5011738" y="8694738"/>
          <p14:tracePt t="12866" x="5438775" y="8694738"/>
          <p14:tracePt t="12885" x="6199188" y="8694738"/>
          <p14:tracePt t="12902" x="6389688" y="8694738"/>
          <p14:tracePt t="12921" x="6935788" y="8742363"/>
          <p14:tracePt t="12933" x="7124700" y="8766175"/>
          <p14:tracePt t="12952" x="7718425" y="8766175"/>
          <p14:tracePt t="12967" x="8170863" y="8766175"/>
          <p14:tracePt t="12984" x="8574088" y="8766175"/>
          <p14:tracePt t="13005" x="8929688" y="8766175"/>
          <p14:tracePt t="13019" x="9405938" y="8766175"/>
          <p14:tracePt t="13034" x="9713913" y="8766175"/>
          <p14:tracePt t="13051" x="10117138" y="8766175"/>
          <p14:tracePt t="13067" x="10450513" y="8766175"/>
          <p14:tracePt t="13088" x="11091863" y="8766175"/>
          <p14:tracePt t="13103" x="11447463" y="8766175"/>
          <p14:tracePt t="13118" x="11614150" y="8766175"/>
          <p14:tracePt t="13123" x="11757025" y="8766175"/>
          <p14:tracePt t="13132" x="11922125" y="8766175"/>
          <p14:tracePt t="13149" x="12207875" y="8766175"/>
          <p14:tracePt t="13154" x="12446000" y="8766175"/>
          <p14:tracePt t="13165" x="12611100" y="8766175"/>
          <p14:tracePt t="13168" x="12730163" y="8766175"/>
          <p14:tracePt t="13185" x="13087350" y="8766175"/>
          <p14:tracePt t="13202" x="13371513" y="8766175"/>
          <p14:tracePt t="13217" x="13538200" y="8766175"/>
          <p14:tracePt t="13232" x="13798550" y="8742363"/>
          <p14:tracePt t="13247" x="14203363" y="8718550"/>
          <p14:tracePt t="13266" x="14725650" y="8718550"/>
          <p14:tracePt t="13289" x="15390813" y="8718550"/>
          <p14:tracePt t="13298" x="15555913" y="8718550"/>
          <p14:tracePt t="13315" x="15913100" y="8718550"/>
          <p14:tracePt t="13331" x="16079788" y="8718550"/>
          <p14:tracePt t="13351" x="16578263" y="8718550"/>
          <p14:tracePt t="13369" x="16862425" y="8718550"/>
          <p14:tracePt t="13371" x="16933863" y="8718550"/>
          <p14:tracePt t="13380" x="17076738" y="8694738"/>
          <p14:tracePt t="13403" x="17243425" y="8623300"/>
          <p14:tracePt t="13414" x="17291050" y="8599488"/>
          <p14:tracePt t="13436" x="17338675" y="8575675"/>
          <p14:tracePt t="13453" x="17479963" y="8553450"/>
          <p14:tracePt t="13467" x="17527588" y="8529638"/>
          <p14:tracePt t="13469" x="17646650" y="8505825"/>
          <p14:tracePt t="13481" x="17813338" y="8505825"/>
          <p14:tracePt t="13483" x="17884775" y="8482013"/>
          <p14:tracePt t="13504" x="18097500" y="8458200"/>
          <p14:tracePt t="13506" x="18168938" y="8458200"/>
          <p14:tracePt t="13513" x="18216563" y="8434388"/>
          <p14:tracePt t="13542" x="18240375" y="8434388"/>
          <p14:tracePt t="13686" x="18240375" y="8410575"/>
          <p14:tracePt t="13709" x="18216563" y="8386763"/>
          <p14:tracePt t="13717" x="18192750" y="8339138"/>
          <p14:tracePt t="13723" x="18168938" y="8315325"/>
          <p14:tracePt t="13731" x="18145125" y="8267700"/>
          <p14:tracePt t="13751" x="18073688" y="8172450"/>
          <p14:tracePt t="13766" x="18026063" y="8124825"/>
          <p14:tracePt t="13769" x="17980025" y="8053388"/>
          <p14:tracePt t="13783" x="17908588" y="7910513"/>
          <p14:tracePt t="13787" x="17884775" y="7840663"/>
          <p14:tracePt t="13798" x="17813338" y="7650163"/>
          <p14:tracePt t="13816" x="17789525" y="7507288"/>
          <p14:tracePt t="13838" x="17765713" y="7459663"/>
          <p14:tracePt t="13851" x="17765713" y="7435850"/>
          <p14:tracePt t="14422" x="17741900" y="7435850"/>
          <p14:tracePt t="14429" x="17718088" y="7507288"/>
          <p14:tracePt t="14441" x="17670463" y="7554913"/>
          <p14:tracePt t="14446" x="17599025" y="7650163"/>
          <p14:tracePt t="14468" x="17338675" y="7958138"/>
          <p14:tracePt t="14484" x="17076738" y="8315325"/>
          <p14:tracePt t="14498" x="16578263" y="8837613"/>
          <p14:tracePt t="14515" x="16173450" y="9099550"/>
          <p14:tracePt t="14531" x="16055975" y="9194800"/>
          <p14:tracePt t="14547" x="15462250" y="9407525"/>
          <p14:tracePt t="14549" x="15105063" y="9502775"/>
          <p14:tracePt t="14563" x="14392275" y="9645650"/>
          <p14:tracePt t="14581" x="13822363" y="9717088"/>
          <p14:tracePt t="14596" x="12682538" y="9859963"/>
          <p14:tracePt t="14601" x="12398375" y="9907588"/>
          <p14:tracePt t="14613" x="12136438" y="9953625"/>
          <p14:tracePt t="14632" x="11828463" y="9977438"/>
          <p14:tracePt t="14647" x="11614150" y="9977438"/>
          <p14:tracePt t="14664" x="11280775" y="9977438"/>
          <p14:tracePt t="14685" x="10641013" y="9883775"/>
          <p14:tracePt t="14696" x="10283825" y="9836150"/>
          <p14:tracePt t="14714" x="9144000" y="9812338"/>
          <p14:tracePt t="14732" x="8359775" y="9812338"/>
          <p14:tracePt t="14748" x="7623175" y="9812338"/>
          <p14:tracePt t="14767" x="6578600" y="9812338"/>
          <p14:tracePt t="14773" x="5913438" y="9812338"/>
          <p14:tracePt t="14781" x="5724525" y="9812338"/>
          <p14:tracePt t="14796" x="5130800" y="9812338"/>
          <p14:tracePt t="14814" x="4964113" y="9788525"/>
          <p14:tracePt t="14831" x="4892675" y="9788525"/>
          <p14:tracePt t="14856" x="4892675" y="9764713"/>
          <p14:tracePt t="14870" x="4892675" y="9740900"/>
          <p14:tracePt t="14881" x="4868863" y="9717088"/>
          <p14:tracePt t="14898" x="4821238" y="9669463"/>
          <p14:tracePt t="14916" x="4678363" y="9526588"/>
          <p14:tracePt t="14932" x="4630738" y="9478963"/>
          <p14:tracePt t="14946" x="4560888" y="9431338"/>
          <p14:tracePt t="14964" x="4537075" y="9407525"/>
          <p14:tracePt t="14992" x="4537075" y="9383713"/>
          <p14:tracePt t="15007" x="4537075" y="9359900"/>
          <p14:tracePt t="15014" x="4560888" y="9359900"/>
          <p14:tracePt t="15029" x="4583113" y="9336088"/>
          <p14:tracePt t="15046" x="4630738" y="9312275"/>
          <p14:tracePt t="15062" x="4630738" y="9288463"/>
          <p14:tracePt t="15081" x="4654550" y="9288463"/>
          <p14:tracePt t="15098" x="4678363" y="9264650"/>
          <p14:tracePt t="15114" x="4702175" y="9264650"/>
          <p14:tracePt t="15131" x="4725988" y="9264650"/>
          <p14:tracePt t="15148" x="4773613" y="9264650"/>
          <p14:tracePt t="15164" x="4797425" y="9264650"/>
          <p14:tracePt t="15185" x="4821238" y="9264650"/>
          <p14:tracePt t="15197" x="4845050" y="9264650"/>
          <p14:tracePt t="15214" x="4892675" y="9264650"/>
          <p14:tracePt t="15231" x="5059363" y="9264650"/>
          <p14:tracePt t="15247" x="5248275" y="9242425"/>
          <p14:tracePt t="15267" x="5319713" y="9218613"/>
          <p14:tracePt t="15271" x="5343525" y="9218613"/>
          <p14:tracePt t="15285" x="5367338" y="9218613"/>
          <p14:tracePt t="15297" x="5367338" y="9194800"/>
          <p14:tracePt t="15343" x="5391150" y="9194800"/>
          <p14:tracePt t="15350" x="5438775" y="9170988"/>
          <p14:tracePt t="15364" x="5462588" y="9147175"/>
          <p14:tracePt t="15367" x="5486400" y="9123363"/>
          <p14:tracePt t="15378" x="5510213" y="9123363"/>
          <p14:tracePt t="15397" x="5534025" y="9099550"/>
          <p14:tracePt t="15412" x="5557838" y="9075738"/>
          <p14:tracePt t="15728" x="5557838" y="9051925"/>
          <p14:tracePt t="15742" x="5557838" y="9028113"/>
          <p14:tracePt t="15803" x="5557838" y="9004300"/>
          <p14:tracePt t="15808" x="5581650" y="9004300"/>
          <p14:tracePt t="15831" x="5605463" y="9004300"/>
          <p14:tracePt t="15839" x="5629275" y="9004300"/>
          <p14:tracePt t="15847" x="5653088" y="9004300"/>
          <p14:tracePt t="15862" x="5724525" y="9004300"/>
          <p14:tracePt t="15884" x="5842000" y="9004300"/>
          <p14:tracePt t="15898" x="6008688" y="9004300"/>
          <p14:tracePt t="15914" x="6175375" y="9004300"/>
          <p14:tracePt t="15931" x="6294438" y="9004300"/>
          <p14:tracePt t="15947" x="6507163" y="9004300"/>
          <p14:tracePt t="15963" x="6745288" y="9004300"/>
          <p14:tracePt t="15981" x="7267575" y="9004300"/>
          <p14:tracePt t="15997" x="7837488" y="8956675"/>
          <p14:tracePt t="16014" x="8335963" y="8956675"/>
          <p14:tracePt t="16028" x="8905875" y="8956675"/>
          <p14:tracePt t="16048" x="9310688" y="8932863"/>
          <p14:tracePt t="16064" x="9713913" y="8932863"/>
          <p14:tracePt t="16080" x="10188575" y="8932863"/>
          <p14:tracePt t="16095" x="10498138" y="8932863"/>
          <p14:tracePt t="16113" x="10948988" y="8932863"/>
          <p14:tracePt t="16132" x="11542713" y="8932863"/>
          <p14:tracePt t="16147" x="11709400" y="8932863"/>
          <p14:tracePt t="16164" x="11922125" y="8932863"/>
          <p14:tracePt t="16183" x="12350750" y="8932863"/>
          <p14:tracePt t="16197" x="12515850" y="8932863"/>
          <p14:tracePt t="16198" x="12611100" y="8932863"/>
          <p14:tracePt t="16214" x="13039725" y="8932863"/>
          <p14:tracePt t="16230" x="13371513" y="8909050"/>
          <p14:tracePt t="16244" x="13750925" y="8885238"/>
          <p14:tracePt t="16261" x="13869988" y="8885238"/>
          <p14:tracePt t="16278" x="14155738" y="8837613"/>
          <p14:tracePt t="16297" x="14439900" y="8837613"/>
          <p14:tracePt t="16314" x="14630400" y="8837613"/>
          <p14:tracePt t="16330" x="14844713" y="8837613"/>
          <p14:tracePt t="16345" x="15009813" y="8861425"/>
          <p14:tracePt t="16348" x="15081250" y="8861425"/>
          <p14:tracePt t="16363" x="15152688" y="8885238"/>
          <p14:tracePt t="16383" x="15319375" y="8885238"/>
          <p14:tracePt t="16399" x="15438438" y="8909050"/>
          <p14:tracePt t="16402" x="15486063" y="8909050"/>
          <p14:tracePt t="16414" x="15555913" y="8909050"/>
          <p14:tracePt t="16416" x="15651163" y="8909050"/>
          <p14:tracePt t="16431" x="15841663" y="8909050"/>
          <p14:tracePt t="16446" x="15984538" y="8909050"/>
          <p14:tracePt t="16463" x="16079788" y="8909050"/>
          <p14:tracePt t="16477" x="16127413" y="8909050"/>
          <p14:tracePt t="16496" x="16151225" y="8909050"/>
          <p14:tracePt t="16560" x="16173450" y="8909050"/>
          <p14:tracePt t="16588" x="16197263" y="8909050"/>
          <p14:tracePt t="16597" x="16221075" y="8909050"/>
          <p14:tracePt t="16614" x="16244888" y="8909050"/>
          <p14:tracePt t="16618" x="16268700" y="8909050"/>
          <p14:tracePt t="16630" x="16292513" y="8909050"/>
          <p14:tracePt t="16646" x="16340138" y="8909050"/>
          <p14:tracePt t="16665" x="16363950" y="8909050"/>
          <p14:tracePt t="16680" x="16387763" y="8909050"/>
          <p14:tracePt t="16698" x="16411575" y="8909050"/>
          <p14:tracePt t="16700" x="16459200" y="8885238"/>
          <p14:tracePt t="16711" x="16483013" y="8885238"/>
          <p14:tracePt t="16727" x="16554450" y="8885238"/>
          <p14:tracePt t="16743" x="16578263" y="8885238"/>
          <p14:tracePt t="16762" x="16602075" y="8861425"/>
          <p14:tracePt t="16860" x="16578263" y="8861425"/>
          <p14:tracePt t="16873" x="16530638" y="8861425"/>
          <p14:tracePt t="16880" x="16506825" y="8861425"/>
          <p14:tracePt t="16893" x="16435388" y="8861425"/>
          <p14:tracePt t="16896" x="16316325" y="8861425"/>
          <p14:tracePt t="16912" x="16079788" y="8861425"/>
          <p14:tracePt t="16927" x="15555913" y="8861425"/>
          <p14:tracePt t="16947" x="14060488" y="8861425"/>
          <p14:tracePt t="16961" x="12849225" y="8885238"/>
          <p14:tracePt t="16964" x="11969750" y="8885238"/>
          <p14:tracePt t="16980" x="10569575" y="8909050"/>
          <p14:tracePt t="16996" x="9523413" y="8956675"/>
          <p14:tracePt t="17017" x="8929688" y="8956675"/>
          <p14:tracePt t="17027" x="8764588" y="8956675"/>
          <p14:tracePt t="17045" x="8478838" y="8956675"/>
          <p14:tracePt t="17048" x="8407400" y="8956675"/>
          <p14:tracePt t="17064" x="8240713" y="8956675"/>
          <p14:tracePt t="17079" x="8051800" y="8956675"/>
          <p14:tracePt t="17095" x="7600950" y="8956675"/>
          <p14:tracePt t="17116" x="6673850" y="8980488"/>
          <p14:tracePt t="17130" x="6435725" y="8980488"/>
          <p14:tracePt t="17150" x="5557838" y="9028113"/>
          <p14:tracePt t="17160" x="5248275" y="9028113"/>
          <p14:tracePt t="17179" x="4725988" y="9028113"/>
          <p14:tracePt t="17181" x="4489450" y="9028113"/>
          <p14:tracePt t="17197" x="4179888" y="9028113"/>
          <p14:tracePt t="17211" x="3965575" y="9028113"/>
          <p14:tracePt t="17231" x="3943350" y="9028113"/>
          <p14:tracePt t="17279" x="3919538" y="9028113"/>
          <p14:tracePt t="17285" x="3871913" y="9028113"/>
          <p14:tracePt t="17294" x="3824288" y="9004300"/>
          <p14:tracePt t="17313" x="3657600" y="8956675"/>
          <p14:tracePt t="17316" x="3562350" y="8932863"/>
          <p14:tracePt t="17334" x="3395663" y="8861425"/>
          <p14:tracePt t="17348" x="3371850" y="8837613"/>
          <p14:tracePt t="17361" x="3278188" y="8813800"/>
          <p14:tracePt t="17378" x="3230563" y="8742363"/>
          <p14:tracePt t="17398" x="3182938" y="8694738"/>
          <p14:tracePt t="17403" x="3159125" y="8623300"/>
          <p14:tracePt t="17411" x="3159125" y="8599488"/>
          <p14:tracePt t="17432" x="3182938" y="8529638"/>
          <p14:tracePt t="17449" x="3206750" y="8505825"/>
          <p14:tracePt t="17451" x="3206750" y="8482013"/>
          <p14:tracePt t="17462" x="3230563" y="8458200"/>
          <p14:tracePt t="17478" x="3254375" y="8410575"/>
          <p14:tracePt t="17499" x="3254375" y="8339138"/>
          <p14:tracePt t="17564" x="3278188" y="8339138"/>
          <p14:tracePt t="17580" x="3302000" y="8339138"/>
          <p14:tracePt t="17587" x="3325813" y="8339138"/>
          <p14:tracePt t="17595" x="3349625" y="8339138"/>
          <p14:tracePt t="17616" x="3467100" y="8315325"/>
          <p14:tracePt t="17631" x="3490913" y="8315325"/>
          <p14:tracePt t="17648" x="3538538" y="8315325"/>
          <p14:tracePt t="17663" x="3562350" y="8315325"/>
          <p14:tracePt t="17679" x="3609975" y="8315325"/>
          <p14:tracePt t="17693" x="3657600" y="8315325"/>
          <p14:tracePt t="17715" x="3729038" y="8315325"/>
          <p14:tracePt t="17730" x="3776663" y="8315325"/>
          <p14:tracePt t="17789" x="3800475" y="8315325"/>
          <p14:tracePt t="17804" x="3824288" y="8315325"/>
          <p14:tracePt t="17812" x="3824288" y="8291513"/>
          <p14:tracePt t="17828" x="3848100" y="8267700"/>
          <p14:tracePt t="17848" x="3871913" y="8267700"/>
          <p14:tracePt t="17862" x="3895725" y="8243888"/>
          <p14:tracePt t="17880" x="3895725" y="8196263"/>
          <p14:tracePt t="17900" x="3895725" y="8124825"/>
          <p14:tracePt t="17915" x="3895725" y="8101013"/>
          <p14:tracePt t="17926" x="3895725" y="8077200"/>
          <p14:tracePt t="17932" x="3895725" y="8029575"/>
          <p14:tracePt t="17948" x="3895725" y="7958138"/>
          <p14:tracePt t="17963" x="3895725" y="7840663"/>
          <p14:tracePt t="17979" x="3895725" y="7769225"/>
          <p14:tracePt t="17993" x="3895725" y="7745413"/>
          <p14:tracePt t="18014" x="3895725" y="7721600"/>
          <p14:tracePt t="18030" x="3871913" y="7697788"/>
          <p14:tracePt t="18046" x="3871913" y="7673975"/>
          <p14:tracePt t="18065" x="3871913" y="7650163"/>
          <p14:tracePt t="18078" x="3871913" y="7626350"/>
          <p14:tracePt t="18098" x="3848100" y="7602538"/>
          <p14:tracePt t="18115" x="3848100" y="7554913"/>
          <p14:tracePt t="18127" x="3848100" y="7531100"/>
          <p14:tracePt t="18132" x="3824288" y="7507288"/>
          <p14:tracePt t="18155" x="3824288" y="7483475"/>
          <p14:tracePt t="18163" x="3824288" y="7435850"/>
          <p14:tracePt t="18179" x="3824288" y="7364413"/>
          <p14:tracePt t="18193" x="3824288" y="7269163"/>
          <p14:tracePt t="18215" x="3824288" y="7199313"/>
          <p14:tracePt t="18216" x="3824288" y="7175500"/>
          <p14:tracePt t="18226" x="3824288" y="7127875"/>
          <p14:tracePt t="18246" x="3800475" y="7056438"/>
          <p14:tracePt t="18249" x="3800475" y="7032625"/>
          <p14:tracePt t="18266" x="3776663" y="7008813"/>
          <p14:tracePt t="18269" x="3776663" y="6985000"/>
          <p14:tracePt t="18279" x="3776663" y="6961188"/>
          <p14:tracePt t="18294" x="3776663" y="6889750"/>
          <p14:tracePt t="18312" x="3776663" y="6865938"/>
          <p14:tracePt t="18331" x="3776663" y="6770688"/>
          <p14:tracePt t="18346" x="3776663" y="6699250"/>
          <p14:tracePt t="18364" x="3776663" y="6651625"/>
          <p14:tracePt t="18366" x="3752850" y="6604000"/>
          <p14:tracePt t="18379" x="3752850" y="6556375"/>
          <p14:tracePt t="18393" x="3752850" y="6532563"/>
          <p14:tracePt t="18410" x="3729038" y="6438900"/>
          <p14:tracePt t="18412" x="3729038" y="6415088"/>
          <p14:tracePt t="18426" x="3729038" y="6367463"/>
          <p14:tracePt t="18443" x="3729038" y="6319838"/>
          <p14:tracePt t="18464" x="3705225" y="6224588"/>
          <p14:tracePt t="18479" x="3681413" y="6176963"/>
          <p14:tracePt t="18497" x="3657600" y="6129338"/>
          <p14:tracePt t="18509" x="3657600" y="6105525"/>
          <p14:tracePt t="18532" x="3657600" y="6057900"/>
          <p14:tracePt t="18551" x="3657600" y="6034088"/>
          <p14:tracePt t="18565" x="3657600" y="6010275"/>
          <p14:tracePt t="18581" x="3657600" y="5986463"/>
          <p14:tracePt t="18583" x="3657600" y="5962650"/>
          <p14:tracePt t="18595" x="3633788" y="5938838"/>
          <p14:tracePt t="18610" x="3633788" y="5915025"/>
          <p14:tracePt t="18626" x="3609975" y="5915025"/>
          <p14:tracePt t="20145" x="3609975" y="5938838"/>
          <p14:tracePt t="20152" x="3586163" y="5962650"/>
          <p14:tracePt t="20166" x="3586163" y="5986463"/>
          <p14:tracePt t="20176" x="3586163" y="6010275"/>
          <p14:tracePt t="20197" x="3562350" y="6105525"/>
          <p14:tracePt t="20209" x="3514725" y="6129338"/>
          <p14:tracePt t="20228" x="3302000" y="6224588"/>
          <p14:tracePt t="20244" x="2992438" y="6343650"/>
          <p14:tracePt t="20259" x="2517775" y="6391275"/>
          <p14:tracePt t="20356" x="2446338" y="6391275"/>
          <p14:tracePt t="20360" x="2398713" y="6415088"/>
          <p14:tracePt t="20377" x="2351088" y="6510338"/>
          <p14:tracePt t="20393" x="2351088" y="6627813"/>
          <p14:tracePt t="20409" x="2303463" y="6770688"/>
          <p14:tracePt t="20413" x="2303463" y="6842125"/>
          <p14:tracePt t="20427" x="2255838" y="6937375"/>
          <p14:tracePt t="20428" x="2208213" y="7008813"/>
          <p14:tracePt t="20444" x="2114550" y="7151688"/>
          <p14:tracePt t="20461" x="2019300" y="7292975"/>
          <p14:tracePt t="20476" x="1995488" y="7364413"/>
          <p14:tracePt t="20496" x="1995488" y="7412038"/>
          <p14:tracePt t="20511" x="1995488" y="7459663"/>
          <p14:tracePt t="20527" x="2019300" y="7531100"/>
          <p14:tracePt t="20543" x="2043113" y="7531100"/>
          <p14:tracePt t="20558" x="2114550" y="7602538"/>
          <p14:tracePt t="20576" x="2160588" y="7650163"/>
          <p14:tracePt t="20577" x="2184400" y="7697788"/>
          <p14:tracePt t="20593" x="2255838" y="7745413"/>
          <p14:tracePt t="20611" x="2303463" y="7769225"/>
          <p14:tracePt t="20627" x="2351088" y="7816850"/>
          <p14:tracePt t="20642" x="2374900" y="7816850"/>
          <p14:tracePt t="20658" x="2374900" y="7840663"/>
          <p14:tracePt t="20676" x="2422525" y="7886700"/>
          <p14:tracePt t="20678" x="2446338" y="7910513"/>
          <p14:tracePt t="20694" x="2493963" y="7981950"/>
          <p14:tracePt t="20710" x="2541588" y="8005763"/>
          <p14:tracePt t="20726" x="2613025" y="8053388"/>
          <p14:tracePt t="20729" x="2660650" y="8053388"/>
          <p14:tracePt t="20744" x="2708275" y="8101013"/>
          <p14:tracePt t="20760" x="2778125" y="8148638"/>
          <p14:tracePt t="20780" x="2778125" y="8172450"/>
          <p14:tracePt t="20793" x="2801938" y="8172450"/>
          <p14:tracePt t="20811" x="2825750" y="8196263"/>
          <p14:tracePt t="20827" x="2873375" y="8220075"/>
          <p14:tracePt t="20843" x="2944813" y="8267700"/>
          <p14:tracePt t="20858" x="3040063" y="8315325"/>
          <p14:tracePt t="20875" x="3111500" y="8339138"/>
          <p14:tracePt t="20891" x="3135313" y="8339138"/>
          <p14:tracePt t="20907" x="3159125" y="8339138"/>
          <p14:tracePt t="20945" x="3182938" y="8339138"/>
          <p14:tracePt t="20953" x="3206750" y="8339138"/>
          <p14:tracePt t="20960" x="3230563" y="8339138"/>
          <p14:tracePt t="20977" x="3278188" y="8339138"/>
          <p14:tracePt t="20990" x="3325813" y="8339138"/>
          <p14:tracePt t="21014" x="3395663" y="8315325"/>
          <p14:tracePt t="21027" x="3419475" y="8315325"/>
          <p14:tracePt t="21050" x="3419475" y="8291513"/>
          <p14:tracePt t="21059" x="3443288" y="8291513"/>
          <p14:tracePt t="21076" x="3443288" y="8267700"/>
          <p14:tracePt t="21091" x="3490913" y="8243888"/>
          <p14:tracePt t="21111" x="3538538" y="8172450"/>
          <p14:tracePt t="21130" x="3562350" y="8148638"/>
          <p14:tracePt t="21194" x="3562350" y="8124825"/>
          <p14:tracePt t="21368" x="3586163" y="8124825"/>
          <p14:tracePt t="21375" x="3609975" y="8101013"/>
          <p14:tracePt t="21379" x="3633788" y="8101013"/>
          <p14:tracePt t="21389" x="3705225" y="8077200"/>
          <p14:tracePt t="21410" x="3776663" y="8029575"/>
          <p14:tracePt t="21424" x="3800475" y="8029575"/>
          <p14:tracePt t="21446" x="3824288" y="8005763"/>
          <p14:tracePt t="21490" x="3848100" y="7981950"/>
          <p14:tracePt t="21501" x="3871913" y="7981950"/>
          <p14:tracePt t="21513" x="3895725" y="7958138"/>
          <p14:tracePt t="21524" x="3989388" y="7934325"/>
          <p14:tracePt t="21530" x="4037013" y="7910513"/>
          <p14:tracePt t="21540" x="4060825" y="7910513"/>
          <p14:tracePt t="21563" x="4275138" y="7816850"/>
          <p14:tracePt t="21576" x="4370388" y="7793038"/>
          <p14:tracePt t="21593" x="4513263" y="7721600"/>
          <p14:tracePt t="21610" x="4654550" y="7673975"/>
          <p14:tracePt t="21613" x="4725988" y="7673975"/>
          <p14:tracePt t="21626" x="4773613" y="7650163"/>
          <p14:tracePt t="21628" x="4821238" y="7626350"/>
          <p14:tracePt t="21646" x="5011738" y="7602538"/>
          <p14:tracePt t="21663" x="5224463" y="7554913"/>
          <p14:tracePt t="21666" x="5462588" y="7531100"/>
          <p14:tracePt t="21681" x="5676900" y="7483475"/>
          <p14:tracePt t="21692" x="5794375" y="7459663"/>
          <p14:tracePt t="21712" x="6175375" y="7412038"/>
          <p14:tracePt t="21715" x="6294438" y="7388225"/>
          <p14:tracePt t="21724" x="6459538" y="7364413"/>
          <p14:tracePt t="21728" x="6554788" y="7364413"/>
          <p14:tracePt t="21744" x="6697663" y="7364413"/>
          <p14:tracePt t="21757" x="6888163" y="7364413"/>
          <p14:tracePt t="21778" x="7124700" y="7364413"/>
          <p14:tracePt t="21793" x="7196138" y="7388225"/>
          <p14:tracePt t="21812" x="7315200" y="7388225"/>
          <p14:tracePt t="21824" x="7577138" y="7483475"/>
          <p14:tracePt t="21844" x="7789863" y="7531100"/>
          <p14:tracePt t="21846" x="7885113" y="7554913"/>
          <p14:tracePt t="21862" x="8051800" y="7578725"/>
          <p14:tracePt t="21876" x="8099425" y="7578725"/>
          <p14:tracePt t="21968" x="8099425" y="7602538"/>
          <p14:tracePt t="21993" x="8099425" y="7626350"/>
          <p14:tracePt t="21998" x="8099425" y="7650163"/>
          <p14:tracePt t="22011" x="8099425" y="7673975"/>
          <p14:tracePt t="22024" x="8099425" y="7697788"/>
          <p14:tracePt t="22048" x="8075613" y="7721600"/>
          <p14:tracePt t="22064" x="8027988" y="7745413"/>
          <p14:tracePt t="22075" x="8004175" y="7769225"/>
          <p14:tracePt t="22091" x="7837488" y="7816850"/>
          <p14:tracePt t="22094" x="7718425" y="7840663"/>
          <p14:tracePt t="22108" x="7577138" y="7864475"/>
          <p14:tracePt t="22128" x="7172325" y="7910513"/>
          <p14:tracePt t="22146" x="6626225" y="8005763"/>
          <p14:tracePt t="22163" x="6435725" y="8053388"/>
          <p14:tracePt t="22176" x="6342063" y="8077200"/>
          <p14:tracePt t="22192" x="6270625" y="8077200"/>
          <p14:tracePt t="22212" x="6175375" y="8077200"/>
          <p14:tracePt t="22226" x="6151563" y="8077200"/>
          <p14:tracePt t="22228" x="6103938" y="8077200"/>
          <p14:tracePt t="22245" x="6008688" y="8124825"/>
          <p14:tracePt t="22263" x="5865813" y="8148638"/>
          <p14:tracePt t="22277" x="5794375" y="8196263"/>
          <p14:tracePt t="22294" x="5772150" y="8196263"/>
          <p14:tracePt t="22476" x="5748338" y="8196263"/>
          <p14:tracePt t="22509" x="5748338" y="8220075"/>
          <p14:tracePt t="22551" x="5724525" y="8243888"/>
          <p14:tracePt t="22566" x="5700713" y="8243888"/>
          <p14:tracePt t="22580" x="5653088" y="8243888"/>
          <p14:tracePt t="22592" x="5581650" y="8267700"/>
          <p14:tracePt t="22603" x="5534025" y="8267700"/>
          <p14:tracePt t="22611" x="5510213" y="8267700"/>
          <p14:tracePt t="22641" x="5486400" y="8267700"/>
          <p14:tracePt t="22672" x="5462588" y="8267700"/>
          <p14:tracePt t="22679" x="5438775" y="8267700"/>
          <p14:tracePt t="22701" x="5414963" y="8267700"/>
          <p14:tracePt t="22708" x="5391150" y="8267700"/>
          <p14:tracePt t="22723" x="5343525" y="8267700"/>
          <p14:tracePt t="22745" x="5319713" y="8267700"/>
          <p14:tracePt t="22777" x="5295900" y="8267700"/>
          <p14:tracePt t="22798" x="5272088" y="8243888"/>
          <p14:tracePt t="22812" x="5272088" y="8220075"/>
          <p14:tracePt t="22820" x="5248275" y="8196263"/>
          <p14:tracePt t="22829" x="5224463" y="8196263"/>
          <p14:tracePt t="22841" x="5200650" y="8172450"/>
          <p14:tracePt t="22859" x="5178425" y="8124825"/>
          <p14:tracePt t="22881" x="5154613" y="8124825"/>
          <p14:tracePt t="22910" x="5130800" y="8124825"/>
          <p14:tracePt t="22917" x="5106988" y="8124825"/>
          <p14:tracePt t="22925" x="5059363" y="8124825"/>
          <p14:tracePt t="22940" x="4916488" y="8172450"/>
          <p14:tracePt t="22955" x="4821238" y="8291513"/>
          <p14:tracePt t="22971" x="4773613" y="8315325"/>
          <p14:tracePt t="22990" x="4749800" y="8339138"/>
          <p14:tracePt t="23007" x="4725988" y="8339138"/>
          <p14:tracePt t="23061" x="4725988" y="8315325"/>
          <p14:tracePt t="23068" x="4725988" y="8291513"/>
          <p14:tracePt t="23099" x="4725988" y="8243888"/>
          <p14:tracePt t="23105" x="4749800" y="8220075"/>
          <p14:tracePt t="23112" x="4773613" y="8196263"/>
          <p14:tracePt t="23124" x="4773613" y="8172450"/>
          <p14:tracePt t="23141" x="4845050" y="8101013"/>
          <p14:tracePt t="23143" x="4868863" y="8077200"/>
          <p14:tracePt t="23159" x="4916488" y="8053388"/>
          <p14:tracePt t="23180" x="4916488" y="8029575"/>
          <p14:tracePt t="23248" x="4940300" y="8029575"/>
          <p14:tracePt t="23332" x="4964113" y="8029575"/>
          <p14:tracePt t="23338" x="5011738" y="8005763"/>
          <p14:tracePt t="23351" x="5035550" y="8005763"/>
          <p14:tracePt t="23356" x="5059363" y="7981950"/>
          <p14:tracePt t="23373" x="5106988" y="7981950"/>
          <p14:tracePt t="23375" x="5130800" y="7981950"/>
          <p14:tracePt t="23389" x="5154613" y="7981950"/>
          <p14:tracePt t="23407" x="5178425" y="7981950"/>
          <p14:tracePt t="23424" x="5200650" y="7981950"/>
          <p14:tracePt t="23451" x="5224463" y="7981950"/>
          <p14:tracePt t="23458" x="5248275" y="7981950"/>
          <p14:tracePt t="23475" x="5319713" y="7981950"/>
          <p14:tracePt t="23482" x="5343525" y="7981950"/>
          <p14:tracePt t="23490" x="5367338" y="8005763"/>
          <p14:tracePt t="23507" x="5414963" y="8005763"/>
          <p14:tracePt t="23523" x="5414963" y="8029575"/>
          <p14:tracePt t="23587" x="5438775" y="8029575"/>
          <p14:tracePt t="23618" x="5462588" y="8029575"/>
          <p14:tracePt t="23631" x="5486400" y="8029575"/>
          <p14:tracePt t="23669" x="5510213" y="8029575"/>
          <p14:tracePt t="23744" x="5534025" y="8029575"/>
          <p14:tracePt t="23759" x="5557838" y="8029575"/>
          <p14:tracePt t="23766" x="5581650" y="8029575"/>
          <p14:tracePt t="23774" x="5605463" y="8029575"/>
          <p14:tracePt t="23790" x="5605463" y="8005763"/>
          <p14:tracePt t="23806" x="5629275" y="8005763"/>
          <p14:tracePt t="23821" x="5653088" y="7981950"/>
          <p14:tracePt t="23838" x="5653088" y="7958138"/>
          <p14:tracePt t="23871" x="5653088" y="7934325"/>
          <p14:tracePt t="23885" x="5676900" y="7934325"/>
          <p14:tracePt t="23908" x="5700713" y="7910513"/>
          <p14:tracePt t="23923" x="5724525" y="7886700"/>
          <p14:tracePt t="23939" x="5724525" y="7864475"/>
          <p14:tracePt t="23945" x="5724525" y="7840663"/>
          <p14:tracePt t="23960" x="5748338" y="7816850"/>
          <p14:tracePt t="23982" x="5748338" y="7793038"/>
          <p14:tracePt t="23998" x="5772150" y="7769225"/>
          <p14:tracePt t="24036" x="5772150" y="7745413"/>
          <p14:tracePt t="24051" x="5794375" y="7745413"/>
          <p14:tracePt t="24074" x="5794375" y="7721600"/>
          <p14:tracePt t="24084" x="5818188" y="7721600"/>
          <p14:tracePt t="24119" x="5842000" y="7697788"/>
          <p14:tracePt t="24125" x="5889625" y="7697788"/>
          <p14:tracePt t="24140" x="5937250" y="7697788"/>
          <p14:tracePt t="24154" x="5984875" y="7697788"/>
          <p14:tracePt t="24170" x="6008688" y="7673975"/>
          <p14:tracePt t="24188" x="6032500" y="7673975"/>
          <p14:tracePt t="24277" x="6056313" y="7650163"/>
          <p14:tracePt t="24306" x="6080125" y="7650163"/>
          <p14:tracePt t="24373" x="6103938" y="7650163"/>
          <p14:tracePt t="24387" x="6127750" y="7650163"/>
          <p14:tracePt t="24395" x="6151563" y="7650163"/>
          <p14:tracePt t="24421" x="6175375" y="7650163"/>
          <p14:tracePt t="24425" x="6175375" y="7673975"/>
          <p14:tracePt t="24449" x="6199188" y="7673975"/>
          <p14:tracePt t="24458" x="6223000" y="7673975"/>
          <p14:tracePt t="24478" x="6223000" y="7697788"/>
          <p14:tracePt t="24490" x="6246813" y="7697788"/>
          <p14:tracePt t="24509" x="6294438" y="7721600"/>
          <p14:tracePt t="24523" x="6318250" y="7745413"/>
          <p14:tracePt t="24527" x="6342063" y="7745413"/>
          <p14:tracePt t="24606" x="6365875" y="7745413"/>
          <p14:tracePt t="24613" x="6389688" y="7769225"/>
          <p14:tracePt t="24628" x="6411913" y="7793038"/>
          <p14:tracePt t="24638" x="6459538" y="7793038"/>
          <p14:tracePt t="24657" x="6507163" y="7816850"/>
          <p14:tracePt t="24658" x="6530975" y="7816850"/>
          <p14:tracePt t="24706" x="6530975" y="7840663"/>
          <p14:tracePt t="24725" x="6530975" y="7864475"/>
          <p14:tracePt t="24741" x="6554788" y="7864475"/>
          <p14:tracePt t="24748" x="6554788" y="7886700"/>
          <p14:tracePt t="24763" x="6554788" y="7910513"/>
          <p14:tracePt t="24824" x="6554788" y="7934325"/>
          <p14:tracePt t="24830" x="6578600" y="7934325"/>
          <p14:tracePt t="24846" x="6578600" y="7958138"/>
          <p14:tracePt t="24861" x="6578600" y="7981950"/>
          <p14:tracePt t="24876" x="6578600" y="8005763"/>
          <p14:tracePt t="24889" x="6602413" y="8005763"/>
          <p14:tracePt t="24891" x="6602413" y="8029575"/>
          <p14:tracePt t="24905" x="6626225" y="8029575"/>
          <p14:tracePt t="24923" x="6650038" y="8053388"/>
          <p14:tracePt t="24944" x="6650038" y="8077200"/>
          <p14:tracePt t="24958" x="6673850" y="8077200"/>
          <p14:tracePt t="24971" x="6673850" y="8101013"/>
          <p14:tracePt t="24973" x="6697663" y="8101013"/>
          <p14:tracePt t="24988" x="6721475" y="8101013"/>
          <p14:tracePt t="25008" x="6769100" y="8101013"/>
          <p14:tracePt t="25020" x="6792913" y="8101013"/>
          <p14:tracePt t="25038" x="6840538" y="8101013"/>
          <p14:tracePt t="25057" x="6911975" y="8101013"/>
          <p14:tracePt t="25071" x="7007225" y="8101013"/>
          <p14:tracePt t="25088" x="7053263" y="8101013"/>
          <p14:tracePt t="25104" x="7100888" y="8101013"/>
          <p14:tracePt t="25107" x="7124700" y="8101013"/>
          <p14:tracePt t="25124" x="7172325" y="8077200"/>
          <p14:tracePt t="25137" x="7196138" y="8077200"/>
          <p14:tracePt t="25160" x="7219950" y="8077200"/>
          <p14:tracePt t="25176" x="7267575" y="8077200"/>
          <p14:tracePt t="25189" x="7315200" y="8077200"/>
          <p14:tracePt t="25191" x="7362825" y="8101013"/>
          <p14:tracePt t="25204" x="7410450" y="8101013"/>
          <p14:tracePt t="25208" x="7458075" y="8101013"/>
          <p14:tracePt t="25224" x="7553325" y="8124825"/>
          <p14:tracePt t="25237" x="7670800" y="8124825"/>
          <p14:tracePt t="25256" x="7718425" y="8148638"/>
          <p14:tracePt t="25270" x="7742238" y="8148638"/>
          <p14:tracePt t="25295" x="7766050" y="8148638"/>
          <p14:tracePt t="25310" x="7766050" y="8172450"/>
          <p14:tracePt t="25323" x="7789863" y="8172450"/>
          <p14:tracePt t="25338" x="7861300" y="8172450"/>
          <p14:tracePt t="25341" x="7885113" y="8172450"/>
          <p14:tracePt t="25354" x="7908925" y="8172450"/>
          <p14:tracePt t="25357" x="7956550" y="8172450"/>
          <p14:tracePt t="25372" x="7980363" y="8172450"/>
          <p14:tracePt t="25387" x="8027988" y="8172450"/>
          <p14:tracePt t="25407" x="8051800" y="8172450"/>
          <p14:tracePt t="25424" x="8075613" y="8172450"/>
          <p14:tracePt t="25439" x="8099425" y="8172450"/>
          <p14:tracePt t="25455" x="8123238" y="8172450"/>
          <p14:tracePt t="25472" x="8170863" y="8148638"/>
          <p14:tracePt t="25488" x="8194675" y="8148638"/>
          <p14:tracePt t="25506" x="8240713" y="8101013"/>
          <p14:tracePt t="25512" x="8264525" y="8101013"/>
          <p14:tracePt t="25522" x="8288338" y="8077200"/>
          <p14:tracePt t="25542" x="8312150" y="8077200"/>
          <p14:tracePt t="25568" x="8312150" y="8053388"/>
          <p14:tracePt t="25590" x="8335963" y="8029575"/>
          <p14:tracePt t="25603" x="8359775" y="8029575"/>
          <p14:tracePt t="25618" x="8383588" y="8005763"/>
          <p14:tracePt t="25625" x="8407400" y="8005763"/>
          <p14:tracePt t="25646" x="8455025" y="7981950"/>
          <p14:tracePt t="25651" x="8478838" y="7958138"/>
          <p14:tracePt t="25662" x="8526463" y="7958138"/>
          <p14:tracePt t="25672" x="8550275" y="7958138"/>
          <p14:tracePt t="25687" x="8550275" y="7934325"/>
          <p14:tracePt t="25706" x="8574088" y="7910513"/>
          <p14:tracePt t="25711" x="8597900" y="7886700"/>
          <p14:tracePt t="25719" x="8597900" y="7864475"/>
          <p14:tracePt t="25742" x="8621713" y="7840663"/>
          <p14:tracePt t="25752" x="8621713" y="7816850"/>
          <p14:tracePt t="25769" x="8645525" y="7793038"/>
          <p14:tracePt t="25792" x="8669338" y="7793038"/>
          <p14:tracePt t="25805" x="8693150" y="7769225"/>
          <p14:tracePt t="25820" x="8716963" y="7745413"/>
          <p14:tracePt t="25837" x="8740775" y="7721600"/>
          <p14:tracePt t="25855" x="8812213" y="7721600"/>
          <p14:tracePt t="25869" x="8882063" y="7673975"/>
          <p14:tracePt t="25873" x="8929688" y="7650163"/>
          <p14:tracePt t="25886" x="8977313" y="7626350"/>
          <p14:tracePt t="25902" x="9024938" y="7626350"/>
          <p14:tracePt t="25919" x="9048750" y="7602538"/>
          <p14:tracePt t="25941" x="9096375" y="7602538"/>
          <p14:tracePt t="25958" x="9191625" y="7602538"/>
          <p14:tracePt t="25973" x="9310688" y="7602538"/>
          <p14:tracePt t="25988" x="9405938" y="7626350"/>
          <p14:tracePt t="26005" x="9523413" y="7650163"/>
          <p14:tracePt t="26009" x="9571038" y="7673975"/>
          <p14:tracePt t="26030" x="9594850" y="7673975"/>
          <p14:tracePt t="26040" x="9618663" y="7673975"/>
          <p14:tracePt t="26173" x="9642475" y="7673975"/>
          <p14:tracePt t="26180" x="9666288" y="7673975"/>
          <p14:tracePt t="26196" x="9690100" y="7673975"/>
          <p14:tracePt t="26211" x="9713913" y="7673975"/>
          <p14:tracePt t="26221" x="9737725" y="7673975"/>
          <p14:tracePt t="26248" x="9737725" y="7650163"/>
          <p14:tracePt t="26279" x="9761538" y="7626350"/>
          <p14:tracePt t="26293" x="9785350" y="7602538"/>
          <p14:tracePt t="26317" x="9809163" y="7578725"/>
          <p14:tracePt t="26327" x="9832975" y="7578725"/>
          <p14:tracePt t="26340" x="9856788" y="7554913"/>
          <p14:tracePt t="26361" x="9880600" y="7554913"/>
          <p14:tracePt t="26370" x="9904413" y="7554913"/>
          <p14:tracePt t="26389" x="9904413" y="7531100"/>
          <p14:tracePt t="26391" x="9928225" y="7531100"/>
          <p14:tracePt t="26405" x="9975850" y="7507288"/>
          <p14:tracePt t="26421" x="9999663" y="7507288"/>
          <p14:tracePt t="26439" x="10023475" y="7507288"/>
          <p14:tracePt t="26457" x="10023475" y="7483475"/>
          <p14:tracePt t="26506" x="10023475" y="7459663"/>
          <p14:tracePt t="26518" x="10047288" y="7459663"/>
          <p14:tracePt t="26526" x="10047288" y="7435850"/>
          <p14:tracePt t="26563" x="10069513" y="7435850"/>
          <p14:tracePt t="26587" x="10093325" y="7435850"/>
          <p14:tracePt t="26592" x="10093325" y="7412038"/>
          <p14:tracePt t="26704" x="10117138" y="7412038"/>
          <p14:tracePt t="26716" x="10140950" y="7412038"/>
          <p14:tracePt t="26728" x="10164763" y="7412038"/>
          <p14:tracePt t="26735" x="10188575" y="7412038"/>
          <p14:tracePt t="26752" x="10283825" y="7412038"/>
          <p14:tracePt t="26770" x="10355263" y="7412038"/>
          <p14:tracePt t="26788" x="10402888" y="7412038"/>
          <p14:tracePt t="26788" x="10474325" y="7412038"/>
          <p14:tracePt t="26802" x="10521950" y="7412038"/>
          <p14:tracePt t="26819" x="10545763" y="7412038"/>
          <p14:tracePt t="27110" x="10569575" y="7412038"/>
          <p14:tracePt t="27503" x="10569575" y="7388225"/>
          <p14:tracePt t="28717" x="10545763" y="7388225"/>
          <p14:tracePt t="28724" x="10521950" y="7388225"/>
          <p14:tracePt t="28736" x="10498138" y="7388225"/>
          <p14:tracePt t="28751" x="10474325" y="7412038"/>
          <p14:tracePt t="28752" x="10426700" y="7435850"/>
          <p14:tracePt t="28768" x="10379075" y="7435850"/>
          <p14:tracePt t="28785" x="10331450" y="7483475"/>
          <p14:tracePt t="28800" x="10260013" y="7507288"/>
          <p14:tracePt t="28819" x="10236200" y="7507288"/>
          <p14:tracePt t="28837" x="10212388" y="7531100"/>
          <p14:tracePt t="28858" x="10188575" y="7554913"/>
          <p14:tracePt t="28868" x="10140950" y="7578725"/>
          <p14:tracePt t="28885" x="10023475" y="7602538"/>
          <p14:tracePt t="28904" x="9785350" y="7697788"/>
          <p14:tracePt t="28922" x="9475788" y="7793038"/>
          <p14:tracePt t="28937" x="9001125" y="7910513"/>
          <p14:tracePt t="28951" x="8836025" y="7910513"/>
          <p14:tracePt t="28971" x="7766050" y="8029575"/>
          <p14:tracePt t="28986" x="7386638" y="8101013"/>
          <p14:tracePt t="29002" x="7007225" y="8172450"/>
          <p14:tracePt t="29019" x="6816725" y="8196263"/>
          <p14:tracePt t="29038" x="6769100" y="8220075"/>
          <p14:tracePt t="29070" x="6745288" y="8220075"/>
          <p14:tracePt t="29075" x="6721475" y="8220075"/>
          <p14:tracePt t="29091" x="6650038" y="8220075"/>
          <p14:tracePt t="29101" x="6626225" y="8220075"/>
          <p14:tracePt t="29118" x="6435725" y="8220075"/>
          <p14:tracePt t="29134" x="6056313" y="8220075"/>
          <p14:tracePt t="29136" x="5937250" y="8220075"/>
          <p14:tracePt t="29151" x="5605463" y="8243888"/>
          <p14:tracePt t="29170" x="5391150" y="8243888"/>
          <p14:tracePt t="29183" x="4964113" y="8291513"/>
          <p14:tracePt t="29201" x="4725988" y="8291513"/>
          <p14:tracePt t="29218" x="4513263" y="8291513"/>
          <p14:tracePt t="29236" x="4441825" y="8291513"/>
          <p14:tracePt t="29251" x="4346575" y="8291513"/>
          <p14:tracePt t="29267" x="4227513" y="8291513"/>
          <p14:tracePt t="29284" x="4132263" y="8291513"/>
          <p14:tracePt t="29286" x="4013200" y="8291513"/>
          <p14:tracePt t="29302" x="3776663" y="8291513"/>
          <p14:tracePt t="29318" x="3514725" y="8315325"/>
          <p14:tracePt t="29335" x="3230563" y="8315325"/>
          <p14:tracePt t="29352" x="3159125" y="8315325"/>
          <p14:tracePt t="29407" x="3135313" y="8315325"/>
          <p14:tracePt t="29428" x="3135313" y="8291513"/>
          <p14:tracePt t="29436" x="3135313" y="8267700"/>
          <p14:tracePt t="29443" x="3135313" y="8220075"/>
          <p14:tracePt t="29452" x="3135313" y="8196263"/>
          <p14:tracePt t="29468" x="3182938" y="8101013"/>
          <p14:tracePt t="29484" x="3206750" y="8005763"/>
          <p14:tracePt t="29501" x="3230563" y="7934325"/>
          <p14:tracePt t="29521" x="3230563" y="7793038"/>
          <p14:tracePt t="29536" x="3230563" y="7626350"/>
          <p14:tracePt t="29551" x="3230563" y="7531100"/>
          <p14:tracePt t="29572" x="3254375" y="7364413"/>
          <p14:tracePt t="29583" x="3254375" y="7269163"/>
          <p14:tracePt t="29600" x="3278188" y="7104063"/>
          <p14:tracePt t="29617" x="3302000" y="7008813"/>
          <p14:tracePt t="29633" x="3349625" y="6842125"/>
          <p14:tracePt t="29652" x="3371850" y="6723063"/>
          <p14:tracePt t="29653" x="3395663" y="6651625"/>
          <p14:tracePt t="29676" x="3419475" y="6510338"/>
          <p14:tracePt t="29684" x="3419475" y="6438900"/>
          <p14:tracePt t="29700" x="3419475" y="6319838"/>
          <p14:tracePt t="29717" x="3419475" y="6248400"/>
          <p14:tracePt t="29733" x="3419475" y="6153150"/>
          <p14:tracePt t="29752" x="3419475" y="6057900"/>
          <p14:tracePt t="29769" x="3419475" y="6034088"/>
          <p14:tracePt t="29789" x="3395663" y="6010275"/>
          <p14:tracePt t="29799" x="3371850" y="6010275"/>
          <p14:tracePt t="29817" x="3371850" y="5962650"/>
          <p14:tracePt t="29840" x="3349625" y="5938838"/>
          <p14:tracePt t="29855" x="3349625" y="5915025"/>
          <p14:tracePt t="29868" x="3325813" y="5915025"/>
          <p14:tracePt t="29883" x="3325813" y="5867400"/>
          <p14:tracePt t="29900" x="3325813" y="5843588"/>
          <p14:tracePt t="29919" x="3325813" y="5821363"/>
          <p14:tracePt t="29933" x="3325813" y="5797550"/>
          <p14:tracePt t="29951" x="3325813" y="5773738"/>
          <p14:tracePt t="29969" x="3325813" y="5726113"/>
          <p14:tracePt t="29990" x="3325813" y="5654675"/>
          <p14:tracePt t="30001" x="3325813" y="5630863"/>
          <p14:tracePt t="30018" x="3325813" y="5607050"/>
          <p14:tracePt t="30039" x="3325813" y="5559425"/>
          <p14:tracePt t="30054" x="3325813" y="5535613"/>
          <p14:tracePt t="30070" x="3325813" y="5487988"/>
          <p14:tracePt t="30083" x="3325813" y="5464175"/>
          <p14:tracePt t="30100" x="3325813" y="5440363"/>
          <p14:tracePt t="30117" x="3325813" y="5392738"/>
          <p14:tracePt t="30142" x="3325813" y="5368925"/>
          <p14:tracePt t="30253" x="3325813" y="5345113"/>
          <p14:tracePt t="30260" x="3349625" y="5345113"/>
          <p14:tracePt t="30331" x="3371850" y="5345113"/>
          <p14:tracePt t="30354" x="3395663" y="5345113"/>
          <p14:tracePt t="30387" x="3419475" y="5345113"/>
          <p14:tracePt t="30397" x="3443288" y="5345113"/>
          <p14:tracePt t="30404" x="3467100" y="5345113"/>
          <p14:tracePt t="30418" x="3490913" y="5368925"/>
          <p14:tracePt t="30433" x="3514725" y="5368925"/>
          <p14:tracePt t="30510" x="3538538" y="5368925"/>
          <p14:tracePt t="30583" x="3562350" y="5368925"/>
          <p14:tracePt t="30590" x="3586163" y="5368925"/>
          <p14:tracePt t="30613" x="3609975" y="5368925"/>
          <p14:tracePt t="30690" x="3633788" y="5368925"/>
          <p14:tracePt t="30938" x="3657600" y="5368925"/>
          <p14:tracePt t="30983" x="3681413" y="5345113"/>
          <p14:tracePt t="31015" x="3705225" y="5345113"/>
          <p14:tracePt t="31036" x="3705225" y="5321300"/>
          <p14:tracePt t="31056" x="3729038" y="5321300"/>
          <p14:tracePt t="31063" x="3752850" y="5321300"/>
          <p14:tracePt t="31077" x="3776663" y="5321300"/>
          <p14:tracePt t="31663" x="3776663" y="5297488"/>
          <p14:tracePt t="31936" x="3800475" y="5297488"/>
          <p14:tracePt t="31944" x="3824288" y="5297488"/>
          <p14:tracePt t="31956" x="3871913" y="5297488"/>
          <p14:tracePt t="31965" x="3919538" y="5297488"/>
          <p14:tracePt t="31982" x="4060825" y="5297488"/>
          <p14:tracePt t="32000" x="4156075" y="5297488"/>
          <p14:tracePt t="32002" x="4275138" y="5297488"/>
          <p14:tracePt t="32015" x="4513263" y="5297488"/>
          <p14:tracePt t="32034" x="4725988" y="5297488"/>
          <p14:tracePt t="32049" x="4845050" y="5297488"/>
          <p14:tracePt t="32066" x="4916488" y="5297488"/>
          <p14:tracePt t="32129" x="4964113" y="5297488"/>
          <p14:tracePt t="32135" x="5011738" y="5321300"/>
          <p14:tracePt t="32149" x="5059363" y="5345113"/>
          <p14:tracePt t="32168" x="5224463" y="5368925"/>
          <p14:tracePt t="32183" x="5248275" y="5368925"/>
          <p14:tracePt t="32199" x="5272088" y="5368925"/>
          <p14:tracePt t="32216" x="5319713" y="5368925"/>
          <p14:tracePt t="32235" x="5414963" y="5368925"/>
          <p14:tracePt t="32250" x="5510213" y="5345113"/>
          <p14:tracePt t="32265" x="5581650" y="5321300"/>
          <p14:tracePt t="32281" x="5605463" y="5297488"/>
          <p14:tracePt t="32332" x="5629275" y="5297488"/>
          <p14:tracePt t="32361" x="5653088" y="5297488"/>
          <p14:tracePt t="32368" x="5676900" y="5297488"/>
          <p14:tracePt t="32382" x="5700713" y="5297488"/>
          <p14:tracePt t="32738" x="5700713" y="5321300"/>
          <p14:tracePt t="32761" x="5653088" y="5321300"/>
          <p14:tracePt t="32765" x="5629275" y="5345113"/>
          <p14:tracePt t="32782" x="5486400" y="5368925"/>
          <p14:tracePt t="32798" x="5367338" y="5416550"/>
          <p14:tracePt t="32815" x="5272088" y="5416550"/>
          <p14:tracePt t="32948" x="5272088" y="5440363"/>
          <p14:tracePt t="33016" x="5248275" y="5440363"/>
          <p14:tracePt t="33038" x="5224463" y="5464175"/>
          <p14:tracePt t="33043" x="5224463" y="5487988"/>
          <p14:tracePt t="33050" x="5200650" y="5487988"/>
          <p14:tracePt t="33065" x="5200650" y="5511800"/>
          <p14:tracePt t="33494" x="5178425" y="5511800"/>
          <p14:tracePt t="33531" x="5154613" y="5511800"/>
          <p14:tracePt t="33548" x="5130800" y="5511800"/>
          <p14:tracePt t="33553" x="5106988" y="5487988"/>
          <p14:tracePt t="33563" x="5083175" y="5487988"/>
          <p14:tracePt t="33581" x="5011738" y="5464175"/>
          <p14:tracePt t="33583" x="4987925" y="5464175"/>
          <p14:tracePt t="33598" x="4916488" y="5440363"/>
          <p14:tracePt t="33614" x="4892675" y="5440363"/>
          <p14:tracePt t="33631" x="4845050" y="5416550"/>
          <p14:tracePt t="33705" x="4845050" y="5392738"/>
          <p14:tracePt t="33744" x="4821238" y="5392738"/>
          <p14:tracePt t="34007" x="4821238" y="5368925"/>
          <p14:tracePt t="34036" x="4821238" y="5345113"/>
          <p14:tracePt t="34095" x="4821238" y="5321300"/>
          <p14:tracePt t="34291" x="4845050" y="5321300"/>
          <p14:tracePt t="34298" x="4868863" y="5345113"/>
          <p14:tracePt t="34303" x="4892675" y="5368925"/>
          <p14:tracePt t="34312" x="4916488" y="5368925"/>
          <p14:tracePt t="34330" x="4940300" y="5368925"/>
          <p14:tracePt t="34350" x="4964113" y="5368925"/>
          <p14:tracePt t="34372" x="4987925" y="5368925"/>
          <p14:tracePt t="34394" x="5011738" y="5368925"/>
          <p14:tracePt t="34402" x="5059363" y="5368925"/>
          <p14:tracePt t="34417" x="5130800" y="5368925"/>
          <p14:tracePt t="34432" x="5200650" y="5345113"/>
          <p14:tracePt t="34447" x="5295900" y="5321300"/>
          <p14:tracePt t="34469" x="5367338" y="5297488"/>
          <p14:tracePt t="34547" x="5391150" y="5297488"/>
          <p14:tracePt t="34568" x="5414963" y="5297488"/>
          <p14:tracePt t="34573" x="5438775" y="5321300"/>
          <p14:tracePt t="34601" x="5486400" y="5321300"/>
          <p14:tracePt t="34604" x="5510213" y="5321300"/>
          <p14:tracePt t="34618" x="5557838" y="5345113"/>
          <p14:tracePt t="34634" x="5653088" y="5345113"/>
          <p14:tracePt t="34646" x="5724525" y="5345113"/>
          <p14:tracePt t="34648" x="5794375" y="5345113"/>
          <p14:tracePt t="34663" x="5913438" y="5345113"/>
          <p14:tracePt t="34679" x="6008688" y="5321300"/>
          <p14:tracePt t="34696" x="6056313" y="5321300"/>
          <p14:tracePt t="34714" x="6103938" y="5273675"/>
          <p14:tracePt t="34802" x="6127750" y="5273675"/>
          <p14:tracePt t="34823" x="6151563" y="5273675"/>
          <p14:tracePt t="34830" x="6175375" y="5273675"/>
          <p14:tracePt t="34870" x="6199188" y="5273675"/>
          <p14:tracePt t="34873" x="6223000" y="5273675"/>
          <p14:tracePt t="35273" x="6223000" y="5297488"/>
          <p14:tracePt t="35279" x="6223000" y="5321300"/>
          <p14:tracePt t="35296" x="6223000" y="5345113"/>
          <p14:tracePt t="35333" x="6223000" y="5368925"/>
          <p14:tracePt t="35338" x="6223000" y="5392738"/>
          <p14:tracePt t="35398" x="6223000" y="5416550"/>
          <p14:tracePt t="35503" x="6223000" y="5440363"/>
          <p14:tracePt t="35520" x="6246813" y="5440363"/>
          <p14:tracePt t="35525" x="6270625" y="5464175"/>
          <p14:tracePt t="35548" x="6294438" y="5487988"/>
          <p14:tracePt t="35571" x="6294438" y="5511800"/>
          <p14:tracePt t="35593" x="6318250" y="5511800"/>
          <p14:tracePt t="35604" x="6342063" y="5511800"/>
          <p14:tracePt t="35612" x="6411913" y="5511800"/>
          <p14:tracePt t="35628" x="6507163" y="5511800"/>
          <p14:tracePt t="35647" x="6721475" y="5487988"/>
          <p14:tracePt t="35662" x="6745288" y="5464175"/>
          <p14:tracePt t="35690" x="6745288" y="5440363"/>
          <p14:tracePt t="35837" x="6745288" y="5416550"/>
          <p14:tracePt t="35842" x="6697663" y="5416550"/>
          <p14:tracePt t="35848" x="6650038" y="5392738"/>
          <p14:tracePt t="35861" x="6578600" y="5368925"/>
          <p14:tracePt t="35863" x="6459538" y="5368925"/>
          <p14:tracePt t="35879" x="6270625" y="5345113"/>
          <p14:tracePt t="35895" x="6175375" y="5321300"/>
          <p14:tracePt t="35912" x="6032500" y="5321300"/>
          <p14:tracePt t="35932" x="5889625" y="5321300"/>
          <p14:tracePt t="35947" x="5818188" y="5321300"/>
          <p14:tracePt t="35962" x="5724525" y="5368925"/>
          <p14:tracePt t="35980" x="5700713" y="5416550"/>
          <p14:tracePt t="35996" x="5629275" y="5464175"/>
          <p14:tracePt t="36013" x="5557838" y="5511800"/>
          <p14:tracePt t="36030" x="5462588" y="5535613"/>
          <p14:tracePt t="36048" x="5391150" y="5583238"/>
          <p14:tracePt t="36062" x="5343525" y="5607050"/>
          <p14:tracePt t="36081" x="5224463" y="5654675"/>
          <p14:tracePt t="36096" x="5130800" y="5654675"/>
          <p14:tracePt t="36112" x="5083175" y="5678488"/>
          <p14:tracePt t="36128" x="4964113" y="5702300"/>
          <p14:tracePt t="36145" x="4940300" y="5702300"/>
          <p14:tracePt t="36193" x="4916488" y="5702300"/>
          <p14:tracePt t="36199" x="4916488" y="5726113"/>
          <p14:tracePt t="36215" x="4916488" y="5749925"/>
          <p14:tracePt t="36227" x="4892675" y="5749925"/>
          <p14:tracePt t="36247" x="4773613" y="5821363"/>
          <p14:tracePt t="36260" x="4678363" y="5867400"/>
          <p14:tracePt t="36276" x="4583113" y="5867400"/>
          <p14:tracePt t="36293" x="4489450" y="5915025"/>
          <p14:tracePt t="36311" x="4394200" y="5962650"/>
          <p14:tracePt t="36314" x="4370388" y="5962650"/>
          <p14:tracePt t="36329" x="4322763" y="5986463"/>
          <p14:tracePt t="36345" x="4275138" y="6010275"/>
          <p14:tracePt t="36361" x="4156075" y="6034088"/>
          <p14:tracePt t="36378" x="4084638" y="6105525"/>
          <p14:tracePt t="36396" x="4013200" y="6224588"/>
          <p14:tracePt t="36411" x="3943350" y="6343650"/>
          <p14:tracePt t="36428" x="3895725" y="6367463"/>
          <p14:tracePt t="36449" x="3800475" y="6532563"/>
          <p14:tracePt t="36462" x="3776663" y="6556375"/>
          <p14:tracePt t="36464" x="3776663" y="6604000"/>
          <p14:tracePt t="36478" x="3752850" y="6651625"/>
          <p14:tracePt t="36495" x="3752850" y="6770688"/>
          <p14:tracePt t="36510" x="3729038" y="6818313"/>
          <p14:tracePt t="36530" x="3705225" y="6842125"/>
          <p14:tracePt t="36545" x="3681413" y="6865938"/>
          <p14:tracePt t="36561" x="3633788" y="6889750"/>
          <p14:tracePt t="36577" x="3538538" y="6961188"/>
          <p14:tracePt t="36595" x="3467100" y="7032625"/>
          <p14:tracePt t="36610" x="3419475" y="7080250"/>
          <p14:tracePt t="36629" x="3325813" y="7127875"/>
          <p14:tracePt t="36644" x="3302000" y="7127875"/>
          <p14:tracePt t="36660" x="3278188" y="7127875"/>
          <p14:tracePt t="36696" x="3302000" y="7127875"/>
          <p14:tracePt t="36707" x="3325813" y="7127875"/>
          <p14:tracePt t="36710" x="3349625" y="7127875"/>
          <p14:tracePt t="36727" x="3371850" y="7127875"/>
          <p14:tracePt t="36809" x="3371850" y="7104063"/>
          <p14:tracePt t="36824" x="3349625" y="7080250"/>
          <p14:tracePt t="36845" x="3325813" y="7080250"/>
          <p14:tracePt t="36854" x="3325813" y="7056438"/>
          <p14:tracePt t="36861" x="3302000" y="7056438"/>
          <p14:tracePt t="36876" x="3254375" y="7056438"/>
          <p14:tracePt t="36893" x="3111500" y="7032625"/>
          <p14:tracePt t="36911" x="2873375" y="7008813"/>
          <p14:tracePt t="36929" x="2279650" y="7008813"/>
          <p14:tracePt t="36948" x="1566863" y="6985000"/>
          <p14:tracePt t="36961" x="949325" y="6889750"/>
          <p14:tracePt t="36979" x="593725" y="68183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t="-9259" b="-9259"/>
            </a:stretch>
          </a:blipFill>
        </p:spPr>
        <p:txBody>
          <a:bodyPr/>
          <a:lstStyle/>
          <a:p>
            <a:endParaRPr lang="en-US"/>
          </a:p>
        </p:txBody>
      </p:sp>
      <p:sp>
        <p:nvSpPr>
          <p:cNvPr id="3" name="AutoShape 3"/>
          <p:cNvSpPr/>
          <p:nvPr/>
        </p:nvSpPr>
        <p:spPr>
          <a:xfrm>
            <a:off x="2381569" y="7458764"/>
            <a:ext cx="4203104" cy="1799536"/>
          </a:xfrm>
          <a:prstGeom prst="rect">
            <a:avLst/>
          </a:prstGeom>
          <a:solidFill>
            <a:srgbClr val="000000"/>
          </a:solidFill>
        </p:spPr>
        <p:txBody>
          <a:bodyPr/>
          <a:lstStyle/>
          <a:p>
            <a:endParaRPr lang="en-US"/>
          </a:p>
        </p:txBody>
      </p:sp>
      <p:sp>
        <p:nvSpPr>
          <p:cNvPr id="4" name="AutoShape 4"/>
          <p:cNvSpPr/>
          <p:nvPr/>
        </p:nvSpPr>
        <p:spPr>
          <a:xfrm>
            <a:off x="7119610" y="7420922"/>
            <a:ext cx="4203104" cy="1799536"/>
          </a:xfrm>
          <a:prstGeom prst="rect">
            <a:avLst/>
          </a:prstGeom>
          <a:solidFill>
            <a:srgbClr val="000000"/>
          </a:solidFill>
        </p:spPr>
        <p:txBody>
          <a:bodyPr/>
          <a:lstStyle/>
          <a:p>
            <a:endParaRPr lang="en-US"/>
          </a:p>
        </p:txBody>
      </p:sp>
      <p:sp>
        <p:nvSpPr>
          <p:cNvPr id="5" name="AutoShape 5"/>
          <p:cNvSpPr/>
          <p:nvPr/>
        </p:nvSpPr>
        <p:spPr>
          <a:xfrm>
            <a:off x="11857651" y="7420922"/>
            <a:ext cx="4203104" cy="1799536"/>
          </a:xfrm>
          <a:prstGeom prst="rect">
            <a:avLst/>
          </a:prstGeom>
          <a:solidFill>
            <a:srgbClr val="000000"/>
          </a:solidFill>
        </p:spPr>
        <p:txBody>
          <a:bodyPr/>
          <a:lstStyle/>
          <a:p>
            <a:endParaRPr lang="en-US"/>
          </a:p>
        </p:txBody>
      </p:sp>
      <p:grpSp>
        <p:nvGrpSpPr>
          <p:cNvPr id="6" name="Group 6"/>
          <p:cNvGrpSpPr/>
          <p:nvPr/>
        </p:nvGrpSpPr>
        <p:grpSpPr>
          <a:xfrm>
            <a:off x="2498830" y="3110104"/>
            <a:ext cx="4085843" cy="4085843"/>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8" name="Group 8"/>
          <p:cNvGrpSpPr/>
          <p:nvPr/>
        </p:nvGrpSpPr>
        <p:grpSpPr>
          <a:xfrm>
            <a:off x="7145871" y="3110104"/>
            <a:ext cx="4085843" cy="4085843"/>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grpSp>
        <p:nvGrpSpPr>
          <p:cNvPr id="10" name="Group 10"/>
          <p:cNvGrpSpPr/>
          <p:nvPr/>
        </p:nvGrpSpPr>
        <p:grpSpPr>
          <a:xfrm>
            <a:off x="11792912" y="3110104"/>
            <a:ext cx="4085843" cy="4085843"/>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txBody>
            <a:bodyPr/>
            <a:lstStyle/>
            <a:p>
              <a:endParaRPr lang="en-US"/>
            </a:p>
          </p:txBody>
        </p:sp>
      </p:grpSp>
      <p:sp>
        <p:nvSpPr>
          <p:cNvPr id="12" name="TextBox 12"/>
          <p:cNvSpPr txBox="1"/>
          <p:nvPr/>
        </p:nvSpPr>
        <p:spPr>
          <a:xfrm>
            <a:off x="1780051" y="1584325"/>
            <a:ext cx="14280705" cy="1027599"/>
          </a:xfrm>
          <a:prstGeom prst="rect">
            <a:avLst/>
          </a:prstGeom>
        </p:spPr>
        <p:txBody>
          <a:bodyPr lIns="0" tIns="0" rIns="0" bIns="0" rtlCol="0" anchor="t">
            <a:spAutoFit/>
          </a:bodyPr>
          <a:lstStyle/>
          <a:p>
            <a:pPr marL="0" lvl="0" indent="0" algn="ctr">
              <a:lnSpc>
                <a:spcPts val="7218"/>
              </a:lnSpc>
              <a:spcBef>
                <a:spcPct val="0"/>
              </a:spcBef>
            </a:pPr>
            <a:r>
              <a:rPr lang="en-US" sz="7007" b="1" spc="595">
                <a:solidFill>
                  <a:srgbClr val="FFFFFF"/>
                </a:solidFill>
                <a:latin typeface="Poppins Ultra-Bold"/>
                <a:ea typeface="Poppins Ultra-Bold"/>
                <a:cs typeface="Poppins Ultra-Bold"/>
                <a:sym typeface="Poppins Ultra-Bold"/>
              </a:rPr>
              <a:t>FINANCIALS PAGE</a:t>
            </a:r>
          </a:p>
        </p:txBody>
      </p:sp>
      <p:sp>
        <p:nvSpPr>
          <p:cNvPr id="13" name="TextBox 13"/>
          <p:cNvSpPr txBox="1"/>
          <p:nvPr/>
        </p:nvSpPr>
        <p:spPr>
          <a:xfrm>
            <a:off x="2565106" y="7551769"/>
            <a:ext cx="4021104" cy="2163968"/>
          </a:xfrm>
          <a:prstGeom prst="rect">
            <a:avLst/>
          </a:prstGeom>
        </p:spPr>
        <p:txBody>
          <a:bodyPr lIns="0" tIns="0" rIns="0" bIns="0" rtlCol="0" anchor="t">
            <a:spAutoFit/>
          </a:bodyPr>
          <a:lstStyle/>
          <a:p>
            <a:pPr marL="0" lvl="0" indent="0" algn="ctr">
              <a:lnSpc>
                <a:spcPts val="2812"/>
              </a:lnSpc>
              <a:spcBef>
                <a:spcPct val="0"/>
              </a:spcBef>
            </a:pPr>
            <a:r>
              <a:rPr lang="en-US" sz="2730" b="1" spc="232">
                <a:solidFill>
                  <a:srgbClr val="FFFFFF"/>
                </a:solidFill>
                <a:latin typeface="Poppins Medium"/>
                <a:ea typeface="Poppins Medium"/>
                <a:cs typeface="Poppins Medium"/>
                <a:sym typeface="Poppins Medium"/>
              </a:rPr>
              <a:t>Company Balance Sheet of selected stock ticker: Drop down selection for Annual and quarterly data</a:t>
            </a:r>
          </a:p>
        </p:txBody>
      </p:sp>
      <p:sp>
        <p:nvSpPr>
          <p:cNvPr id="14" name="TextBox 14"/>
          <p:cNvSpPr txBox="1"/>
          <p:nvPr/>
        </p:nvSpPr>
        <p:spPr>
          <a:xfrm>
            <a:off x="7210610" y="7551769"/>
            <a:ext cx="4021104" cy="2516393"/>
          </a:xfrm>
          <a:prstGeom prst="rect">
            <a:avLst/>
          </a:prstGeom>
        </p:spPr>
        <p:txBody>
          <a:bodyPr lIns="0" tIns="0" rIns="0" bIns="0" rtlCol="0" anchor="t">
            <a:spAutoFit/>
          </a:bodyPr>
          <a:lstStyle/>
          <a:p>
            <a:pPr marL="0" lvl="0" indent="0" algn="ctr">
              <a:lnSpc>
                <a:spcPts val="2812"/>
              </a:lnSpc>
              <a:spcBef>
                <a:spcPct val="0"/>
              </a:spcBef>
            </a:pPr>
            <a:r>
              <a:rPr lang="en-US" sz="2730" b="1" spc="232">
                <a:solidFill>
                  <a:srgbClr val="FFFFFF"/>
                </a:solidFill>
                <a:latin typeface="Poppins Medium"/>
                <a:ea typeface="Poppins Medium"/>
                <a:cs typeface="Poppins Medium"/>
                <a:sym typeface="Poppins Medium"/>
              </a:rPr>
              <a:t>Cash-flow Statement of selected stock ticker: Drop down selection for Annual and quarterly data</a:t>
            </a:r>
          </a:p>
        </p:txBody>
      </p:sp>
      <p:sp>
        <p:nvSpPr>
          <p:cNvPr id="15" name="TextBox 15"/>
          <p:cNvSpPr txBox="1"/>
          <p:nvPr/>
        </p:nvSpPr>
        <p:spPr>
          <a:xfrm>
            <a:off x="11857651" y="7727085"/>
            <a:ext cx="4021104" cy="2163968"/>
          </a:xfrm>
          <a:prstGeom prst="rect">
            <a:avLst/>
          </a:prstGeom>
        </p:spPr>
        <p:txBody>
          <a:bodyPr lIns="0" tIns="0" rIns="0" bIns="0" rtlCol="0" anchor="t">
            <a:spAutoFit/>
          </a:bodyPr>
          <a:lstStyle/>
          <a:p>
            <a:pPr marL="0" lvl="0" indent="0" algn="ctr">
              <a:lnSpc>
                <a:spcPts val="2812"/>
              </a:lnSpc>
              <a:spcBef>
                <a:spcPct val="0"/>
              </a:spcBef>
            </a:pPr>
            <a:r>
              <a:rPr lang="en-US" sz="2730" spc="232">
                <a:solidFill>
                  <a:srgbClr val="FFFFFF"/>
                </a:solidFill>
                <a:latin typeface="Poppins"/>
                <a:ea typeface="Poppins"/>
                <a:cs typeface="Poppins"/>
                <a:sym typeface="Poppins"/>
              </a:rPr>
              <a:t>Income Statement of selected stock ticker: Drop down selection for Annual and quarterly data</a:t>
            </a:r>
          </a:p>
        </p:txBody>
      </p:sp>
      <p:sp>
        <p:nvSpPr>
          <p:cNvPr id="16" name="AutoShape 16"/>
          <p:cNvSpPr/>
          <p:nvPr/>
        </p:nvSpPr>
        <p:spPr>
          <a:xfrm>
            <a:off x="-942975" y="-769914"/>
            <a:ext cx="1600200" cy="11826827"/>
          </a:xfrm>
          <a:prstGeom prst="rect">
            <a:avLst/>
          </a:prstGeom>
          <a:solidFill>
            <a:srgbClr val="C9E265"/>
          </a:solidFill>
        </p:spPr>
        <p:txBody>
          <a:bodyPr/>
          <a:lstStyle/>
          <a:p>
            <a:endParaRPr lang="en-US"/>
          </a:p>
        </p:txBody>
      </p:sp>
      <p:sp>
        <p:nvSpPr>
          <p:cNvPr id="17" name="TextBox 17"/>
          <p:cNvSpPr txBox="1"/>
          <p:nvPr/>
        </p:nvSpPr>
        <p:spPr>
          <a:xfrm>
            <a:off x="3289876" y="4707437"/>
            <a:ext cx="2503753" cy="910225"/>
          </a:xfrm>
          <a:prstGeom prst="rect">
            <a:avLst/>
          </a:prstGeom>
        </p:spPr>
        <p:txBody>
          <a:bodyPr lIns="0" tIns="0" rIns="0" bIns="0" rtlCol="0" anchor="t">
            <a:spAutoFit/>
          </a:bodyPr>
          <a:lstStyle/>
          <a:p>
            <a:pPr algn="ctr">
              <a:lnSpc>
                <a:spcPts val="3436"/>
              </a:lnSpc>
            </a:pPr>
            <a:r>
              <a:rPr lang="en-US" sz="3336" b="1" spc="283">
                <a:solidFill>
                  <a:srgbClr val="000000"/>
                </a:solidFill>
                <a:latin typeface="Poppins Semi-Bold"/>
                <a:ea typeface="Poppins Semi-Bold"/>
                <a:cs typeface="Poppins Semi-Bold"/>
                <a:sym typeface="Poppins Semi-Bold"/>
              </a:rPr>
              <a:t>BALANCE</a:t>
            </a:r>
          </a:p>
          <a:p>
            <a:pPr algn="ctr">
              <a:lnSpc>
                <a:spcPts val="3436"/>
              </a:lnSpc>
            </a:pPr>
            <a:r>
              <a:rPr lang="en-US" sz="3336" b="1" spc="283">
                <a:solidFill>
                  <a:srgbClr val="000000"/>
                </a:solidFill>
                <a:latin typeface="Poppins Semi-Bold"/>
                <a:ea typeface="Poppins Semi-Bold"/>
                <a:cs typeface="Poppins Semi-Bold"/>
                <a:sym typeface="Poppins Semi-Bold"/>
              </a:rPr>
              <a:t>SHEET</a:t>
            </a:r>
          </a:p>
        </p:txBody>
      </p:sp>
      <p:sp>
        <p:nvSpPr>
          <p:cNvPr id="18" name="TextBox 18"/>
          <p:cNvSpPr txBox="1"/>
          <p:nvPr/>
        </p:nvSpPr>
        <p:spPr>
          <a:xfrm>
            <a:off x="7772407" y="4697912"/>
            <a:ext cx="2832772" cy="910225"/>
          </a:xfrm>
          <a:prstGeom prst="rect">
            <a:avLst/>
          </a:prstGeom>
        </p:spPr>
        <p:txBody>
          <a:bodyPr lIns="0" tIns="0" rIns="0" bIns="0" rtlCol="0" anchor="t">
            <a:spAutoFit/>
          </a:bodyPr>
          <a:lstStyle/>
          <a:p>
            <a:pPr algn="ctr">
              <a:lnSpc>
                <a:spcPts val="3436"/>
              </a:lnSpc>
            </a:pPr>
            <a:r>
              <a:rPr lang="en-US" sz="3336" b="1" spc="283">
                <a:solidFill>
                  <a:srgbClr val="000000"/>
                </a:solidFill>
                <a:latin typeface="Poppins Semi-Bold"/>
                <a:ea typeface="Poppins Semi-Bold"/>
                <a:cs typeface="Poppins Semi-Bold"/>
                <a:sym typeface="Poppins Semi-Bold"/>
              </a:rPr>
              <a:t>CASH FLOW</a:t>
            </a:r>
          </a:p>
          <a:p>
            <a:pPr algn="ctr">
              <a:lnSpc>
                <a:spcPts val="3436"/>
              </a:lnSpc>
            </a:pPr>
            <a:r>
              <a:rPr lang="en-US" sz="3336" b="1" spc="283">
                <a:solidFill>
                  <a:srgbClr val="000000"/>
                </a:solidFill>
                <a:latin typeface="Poppins Semi-Bold"/>
                <a:ea typeface="Poppins Semi-Bold"/>
                <a:cs typeface="Poppins Semi-Bold"/>
                <a:sym typeface="Poppins Semi-Bold"/>
              </a:rPr>
              <a:t>STATEMENT</a:t>
            </a:r>
          </a:p>
        </p:txBody>
      </p:sp>
      <p:sp>
        <p:nvSpPr>
          <p:cNvPr id="19" name="TextBox 19"/>
          <p:cNvSpPr txBox="1"/>
          <p:nvPr/>
        </p:nvSpPr>
        <p:spPr>
          <a:xfrm>
            <a:off x="12433157" y="4707437"/>
            <a:ext cx="2805354" cy="910225"/>
          </a:xfrm>
          <a:prstGeom prst="rect">
            <a:avLst/>
          </a:prstGeom>
        </p:spPr>
        <p:txBody>
          <a:bodyPr lIns="0" tIns="0" rIns="0" bIns="0" rtlCol="0" anchor="t">
            <a:spAutoFit/>
          </a:bodyPr>
          <a:lstStyle/>
          <a:p>
            <a:pPr algn="ctr">
              <a:lnSpc>
                <a:spcPts val="3436"/>
              </a:lnSpc>
            </a:pPr>
            <a:r>
              <a:rPr lang="en-US" sz="3336" b="1" spc="283">
                <a:solidFill>
                  <a:srgbClr val="000000"/>
                </a:solidFill>
                <a:latin typeface="Poppins Semi-Bold"/>
                <a:ea typeface="Poppins Semi-Bold"/>
                <a:cs typeface="Poppins Semi-Bold"/>
                <a:sym typeface="Poppins Semi-Bold"/>
              </a:rPr>
              <a:t>INCOME</a:t>
            </a:r>
          </a:p>
          <a:p>
            <a:pPr algn="ctr">
              <a:lnSpc>
                <a:spcPts val="3436"/>
              </a:lnSpc>
            </a:pPr>
            <a:r>
              <a:rPr lang="en-US" sz="3336" b="1" spc="283">
                <a:solidFill>
                  <a:srgbClr val="000000"/>
                </a:solidFill>
                <a:latin typeface="Poppins Semi-Bold"/>
                <a:ea typeface="Poppins Semi-Bold"/>
                <a:cs typeface="Poppins Semi-Bold"/>
                <a:sym typeface="Poppins Semi-Bold"/>
              </a:rPr>
              <a:t>STATEMENT</a:t>
            </a:r>
          </a:p>
        </p:txBody>
      </p:sp>
      <p:pic>
        <p:nvPicPr>
          <p:cNvPr id="23" name="Audio 22">
            <a:hlinkClick r:id="" action="ppaction://media"/>
            <a:extLst>
              <a:ext uri="{FF2B5EF4-FFF2-40B4-BE49-F238E27FC236}">
                <a16:creationId xmlns:a16="http://schemas.microsoft.com/office/drawing/2014/main" id="{92022996-A262-E3DF-8F1D-1747A1A9023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4912"/>
    </mc:Choice>
    <mc:Fallback>
      <p:transition spd="slow" advTm="24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240030"/>
            <a:ext cx="18288000" cy="9806940"/>
          </a:xfrm>
          <a:custGeom>
            <a:avLst/>
            <a:gdLst/>
            <a:ahLst/>
            <a:cxnLst/>
            <a:rect l="l" t="t" r="r" b="b"/>
            <a:pathLst>
              <a:path w="18288000" h="9806940">
                <a:moveTo>
                  <a:pt x="0" y="0"/>
                </a:moveTo>
                <a:lnTo>
                  <a:pt x="18288000" y="0"/>
                </a:lnTo>
                <a:lnTo>
                  <a:pt x="18288000" y="9806940"/>
                </a:lnTo>
                <a:lnTo>
                  <a:pt x="0" y="9806940"/>
                </a:lnTo>
                <a:lnTo>
                  <a:pt x="0" y="0"/>
                </a:lnTo>
                <a:close/>
              </a:path>
            </a:pathLst>
          </a:custGeom>
          <a:blipFill>
            <a:blip r:embed="rId4"/>
            <a:stretch>
              <a:fillRect/>
            </a:stretch>
          </a:blipFill>
        </p:spPr>
        <p:txBody>
          <a:bodyPr/>
          <a:lstStyle/>
          <a:p>
            <a:endParaRPr lang="en-US"/>
          </a:p>
        </p:txBody>
      </p:sp>
      <p:pic>
        <p:nvPicPr>
          <p:cNvPr id="7" name="Audio 6">
            <a:hlinkClick r:id="" action="ppaction://media"/>
            <a:extLst>
              <a:ext uri="{FF2B5EF4-FFF2-40B4-BE49-F238E27FC236}">
                <a16:creationId xmlns:a16="http://schemas.microsoft.com/office/drawing/2014/main" id="{7A11F6F0-1FAC-FBF1-249C-608EDB8C7DD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6613" t="-266613" r="-266613" b="-266613"/>
          <a:stretch>
            <a:fillRect/>
          </a:stretch>
        </p:blipFill>
        <p:spPr>
          <a:xfrm>
            <a:off x="15078456" y="7077456"/>
            <a:ext cx="3086100" cy="30861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1789"/>
    </mc:Choice>
    <mc:Fallback>
      <p:transition spd="slow" advTm="31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006" x="6943725" y="9505950"/>
          <p14:tracePt t="1683" x="2232025" y="10144125"/>
          <p14:tracePt t="1690" x="2232025" y="10072688"/>
          <p14:tracePt t="1708" x="2232025" y="9883775"/>
          <p14:tracePt t="1720" x="2232025" y="9812338"/>
          <p14:tracePt t="1722" x="2232025" y="9740900"/>
          <p14:tracePt t="1735" x="2232025" y="9645650"/>
          <p14:tracePt t="1756" x="2232025" y="9550400"/>
          <p14:tracePt t="1767" x="2232025" y="9502775"/>
          <p14:tracePt t="1890" x="2232025" y="9526588"/>
          <p14:tracePt t="1894" x="2232025" y="9598025"/>
          <p14:tracePt t="1905" x="2232025" y="9693275"/>
          <p14:tracePt t="1919" x="2184400" y="9953625"/>
          <p14:tracePt t="1935" x="2160588" y="10167938"/>
          <p14:tracePt t="2127" x="2136775" y="10144125"/>
          <p14:tracePt t="2138" x="2136775" y="10096500"/>
          <p14:tracePt t="2155" x="2160588" y="9977438"/>
          <p14:tracePt t="2158" x="2160588" y="9931400"/>
          <p14:tracePt t="2168" x="2208213" y="9788525"/>
          <p14:tracePt t="2187" x="2255838" y="9645650"/>
          <p14:tracePt t="2204" x="2279650" y="9359900"/>
          <p14:tracePt t="2219" x="2279650" y="9123363"/>
          <p14:tracePt t="2237" x="2303463" y="8813800"/>
          <p14:tracePt t="2239" x="2303463" y="8694738"/>
          <p14:tracePt t="2254" x="2327275" y="8482013"/>
          <p14:tracePt t="2273" x="2351088" y="8148638"/>
          <p14:tracePt t="2288" x="2351088" y="8029575"/>
          <p14:tracePt t="2302" x="2351088" y="7816850"/>
          <p14:tracePt t="2318" x="2398713" y="7602538"/>
          <p14:tracePt t="2337" x="2422525" y="7388225"/>
          <p14:tracePt t="2352" x="2446338" y="7245350"/>
          <p14:tracePt t="2367" x="2470150" y="7104063"/>
          <p14:tracePt t="2384" x="2517775" y="6937375"/>
          <p14:tracePt t="2405" x="2541588" y="6794500"/>
          <p14:tracePt t="2421" x="2565400" y="6675438"/>
          <p14:tracePt t="2434" x="2589213" y="6532563"/>
          <p14:tracePt t="2453" x="2613025" y="6391275"/>
          <p14:tracePt t="2473" x="2613025" y="6200775"/>
          <p14:tracePt t="2484" x="2636838" y="6153150"/>
          <p14:tracePt t="2505" x="2636838" y="6034088"/>
          <p14:tracePt t="2519" x="2660650" y="5821363"/>
          <p14:tracePt t="2533" x="2708275" y="5654675"/>
          <p14:tracePt t="2550" x="2778125" y="5535613"/>
          <p14:tracePt t="2567" x="2825750" y="5392738"/>
          <p14:tracePt t="2586" x="2897188" y="5249863"/>
          <p14:tracePt t="2606" x="2897188" y="5154613"/>
          <p14:tracePt t="2619" x="2897188" y="5108575"/>
          <p14:tracePt t="2637" x="2897188" y="5037138"/>
          <p14:tracePt t="2652" x="2897188" y="5013325"/>
          <p14:tracePt t="2666" x="2921000" y="4965700"/>
          <p14:tracePt t="2683" x="2944813" y="4894263"/>
          <p14:tracePt t="2705" x="2992438" y="4775200"/>
          <p14:tracePt t="2725" x="2992438" y="4703763"/>
          <p14:tracePt t="2735" x="2992438" y="4679950"/>
          <p14:tracePt t="2750" x="2992438" y="4632325"/>
          <p14:tracePt t="2772" x="3016250" y="4584700"/>
          <p14:tracePt t="2783" x="3040063" y="4560888"/>
          <p14:tracePt t="2805" x="3040063" y="4537075"/>
          <p14:tracePt t="2821" x="3040063" y="4513263"/>
          <p14:tracePt t="2833" x="3040063" y="4489450"/>
          <p14:tracePt t="2851" x="3040063" y="4465638"/>
          <p14:tracePt t="2866" x="3040063" y="4443413"/>
          <p14:tracePt t="2887" x="3040063" y="4395788"/>
          <p14:tracePt t="2904" x="3063875" y="4348163"/>
          <p14:tracePt t="2906" x="3087688" y="4300538"/>
          <p14:tracePt t="2922" x="3087688" y="4276725"/>
          <p14:tracePt t="2937" x="3087688" y="4252913"/>
          <p14:tracePt t="2950" x="3111500" y="4229100"/>
          <p14:tracePt t="2981" x="3111500" y="4205288"/>
          <p14:tracePt t="3012" x="3135313" y="4181475"/>
          <p14:tracePt t="3020" x="3135313" y="4157663"/>
          <p14:tracePt t="3080" x="3135313" y="4133850"/>
          <p14:tracePt t="3139" x="3135313" y="4110038"/>
          <p14:tracePt t="3154" x="3159125" y="4110038"/>
          <p14:tracePt t="3570" x="3159125" y="4086225"/>
          <p14:tracePt t="5534" x="3182938" y="4086225"/>
          <p14:tracePt t="5585" x="3206750" y="4086225"/>
          <p14:tracePt t="5607" x="3230563" y="4086225"/>
          <p14:tracePt t="5632" x="3254375" y="4086225"/>
          <p14:tracePt t="5645" x="3278188" y="4086225"/>
          <p14:tracePt t="5651" x="3302000" y="4086225"/>
          <p14:tracePt t="5676" x="3325813" y="4086225"/>
          <p14:tracePt t="5689" x="3349625" y="4086225"/>
          <p14:tracePt t="5712" x="3371850" y="4086225"/>
          <p14:tracePt t="6044" x="3349625" y="4086225"/>
          <p14:tracePt t="6573" x="3325813" y="4086225"/>
          <p14:tracePt t="8143" x="3302000" y="4086225"/>
          <p14:tracePt t="8149" x="3278188" y="4086225"/>
          <p14:tracePt t="8167" x="3254375" y="4086225"/>
          <p14:tracePt t="8182" x="3206750" y="4086225"/>
          <p14:tracePt t="8197" x="3135313" y="4086225"/>
          <p14:tracePt t="8213" x="3135313" y="4110038"/>
          <p14:tracePt t="8240" x="3111500" y="4110038"/>
          <p14:tracePt t="8278" x="3111500" y="4133850"/>
          <p14:tracePt t="8291" x="3087688" y="4133850"/>
          <p14:tracePt t="8306" x="3087688" y="4157663"/>
          <p14:tracePt t="8359" x="3063875" y="4157663"/>
          <p14:tracePt t="8383" x="3063875" y="4181475"/>
          <p14:tracePt t="8458" x="3063875" y="4205288"/>
          <p14:tracePt t="8481" x="3063875" y="4229100"/>
          <p14:tracePt t="8487" x="3063875" y="4252913"/>
          <p14:tracePt t="8496" x="3063875" y="4276725"/>
          <p14:tracePt t="8513" x="3063875" y="4348163"/>
          <p14:tracePt t="8532" x="3063875" y="4371975"/>
          <p14:tracePt t="8548" x="3063875" y="4395788"/>
          <p14:tracePt t="8567" x="3087688" y="4395788"/>
          <p14:tracePt t="8592" x="3111500" y="4395788"/>
          <p14:tracePt t="8668" x="3135313" y="4395788"/>
          <p14:tracePt t="8689" x="3159125" y="4395788"/>
          <p14:tracePt t="8705" x="3182938" y="4395788"/>
          <p14:tracePt t="8712" x="3206750" y="4395788"/>
          <p14:tracePt t="8719" x="3254375" y="4395788"/>
          <p14:tracePt t="8735" x="3302000" y="4395788"/>
          <p14:tracePt t="8748" x="3325813" y="4395788"/>
          <p14:tracePt t="9531" x="3325813" y="4371975"/>
          <p14:tracePt t="9536" x="3302000" y="4371975"/>
          <p14:tracePt t="9609" x="3278188" y="4371975"/>
          <p14:tracePt t="9673" x="3254375" y="4371975"/>
          <p14:tracePt t="9695" x="3230563" y="4371975"/>
          <p14:tracePt t="9971" x="3254375" y="4371975"/>
          <p14:tracePt t="9986" x="3278188" y="4371975"/>
          <p14:tracePt t="9994" x="3302000" y="4371975"/>
          <p14:tracePt t="10001" x="3325813" y="4371975"/>
          <p14:tracePt t="10080" x="3349625" y="4371975"/>
          <p14:tracePt t="10084" x="3371850" y="4371975"/>
          <p14:tracePt t="10108" x="3395663" y="4371975"/>
          <p14:tracePt t="10113" x="3419475" y="4371975"/>
          <p14:tracePt t="10131" x="3419475" y="4348163"/>
          <p14:tracePt t="10263" x="3395663" y="4348163"/>
          <p14:tracePt t="10297" x="3371850" y="4348163"/>
          <p14:tracePt t="10300" x="3325813" y="4348163"/>
          <p14:tracePt t="10311" x="3325813" y="4371975"/>
          <p14:tracePt t="10329" x="3278188" y="4395788"/>
          <p14:tracePt t="10344" x="3254375" y="4395788"/>
          <p14:tracePt t="10346" x="3230563" y="4419600"/>
          <p14:tracePt t="10362" x="3230563" y="4465638"/>
          <p14:tracePt t="10381" x="3159125" y="4513263"/>
          <p14:tracePt t="10393" x="3135313" y="4537075"/>
          <p14:tracePt t="10410" x="3063875" y="4608513"/>
          <p14:tracePt t="10482" x="3040063" y="4608513"/>
          <p14:tracePt t="10505" x="3040063" y="4632325"/>
          <p14:tracePt t="10559" x="3040063" y="4656138"/>
          <p14:tracePt t="10595" x="3063875" y="4656138"/>
          <p14:tracePt t="10602" x="3087688" y="4656138"/>
          <p14:tracePt t="10631" x="3111500" y="4656138"/>
          <p14:tracePt t="10639" x="3135313" y="4656138"/>
          <p14:tracePt t="10655" x="3159125" y="4656138"/>
          <p14:tracePt t="10662" x="3159125" y="4679950"/>
          <p14:tracePt t="10680" x="3182938" y="4679950"/>
          <p14:tracePt t="10700" x="3230563" y="4703763"/>
          <p14:tracePt t="10705" x="3254375" y="4703763"/>
          <p14:tracePt t="10736" x="3278188" y="4703763"/>
          <p14:tracePt t="10759" x="3278188" y="4727575"/>
          <p14:tracePt t="10766" x="3302000" y="4727575"/>
          <p14:tracePt t="10782" x="3325813" y="4727575"/>
          <p14:tracePt t="11181" x="3302000" y="4727575"/>
          <p14:tracePt t="11247" x="3278188" y="4727575"/>
          <p14:tracePt t="11296" x="3254375" y="4727575"/>
          <p14:tracePt t="11308" x="3230563" y="4727575"/>
          <p14:tracePt t="11314" x="3230563" y="4751388"/>
          <p14:tracePt t="11336" x="3230563" y="4775200"/>
          <p14:tracePt t="11345" x="3206750" y="4799013"/>
          <p14:tracePt t="11362" x="3182938" y="4799013"/>
          <p14:tracePt t="11380" x="3182938" y="4822825"/>
          <p14:tracePt t="11398" x="3182938" y="4846638"/>
          <p14:tracePt t="11414" x="3159125" y="4870450"/>
          <p14:tracePt t="11430" x="3135313" y="4918075"/>
          <p14:tracePt t="11450" x="3111500" y="4989513"/>
          <p14:tracePt t="11474" x="3111500" y="5013325"/>
          <p14:tracePt t="11498" x="3111500" y="5037138"/>
          <p14:tracePt t="11596" x="3135313" y="5037138"/>
          <p14:tracePt t="11614" x="3159125" y="5037138"/>
          <p14:tracePt t="11621" x="3182938" y="5037138"/>
          <p14:tracePt t="11631" x="3206750" y="5037138"/>
          <p14:tracePt t="11650" x="3230563" y="5037138"/>
          <p14:tracePt t="11651" x="3254375" y="5037138"/>
          <p14:tracePt t="11826" x="3278188" y="5037138"/>
          <p14:tracePt t="11840" x="3278188" y="5013325"/>
          <p14:tracePt t="12891" x="3278188" y="5037138"/>
          <p14:tracePt t="12897" x="3254375" y="5084763"/>
          <p14:tracePt t="12909" x="3230563" y="5132388"/>
          <p14:tracePt t="12926" x="3206750" y="5202238"/>
          <p14:tracePt t="12942" x="3182938" y="5273675"/>
          <p14:tracePt t="12949" x="3159125" y="5321300"/>
          <p14:tracePt t="12961" x="3159125" y="5392738"/>
          <p14:tracePt t="12979" x="3111500" y="5559425"/>
          <p14:tracePt t="12997" x="3111500" y="5654675"/>
          <p14:tracePt t="13011" x="3087688" y="5726113"/>
          <p14:tracePt t="13032" x="3063875" y="5773738"/>
          <p14:tracePt t="13043" x="3063875" y="5797550"/>
          <p14:tracePt t="13063" x="3063875" y="5821363"/>
          <p14:tracePt t="13069" x="3063875" y="5843588"/>
          <p14:tracePt t="13076" x="3063875" y="5867400"/>
          <p14:tracePt t="13095" x="3040063" y="5915025"/>
          <p14:tracePt t="13114" x="3040063" y="5938838"/>
          <p14:tracePt t="13211" x="3040063" y="5915025"/>
          <p14:tracePt t="13227" x="3040063" y="5891213"/>
          <p14:tracePt t="13241" x="3040063" y="5843588"/>
          <p14:tracePt t="13249" x="3040063" y="5821363"/>
          <p14:tracePt t="13259" x="3063875" y="5773738"/>
          <p14:tracePt t="13275" x="3063875" y="5726113"/>
          <p14:tracePt t="13292" x="3087688" y="5678488"/>
          <p14:tracePt t="13309" x="3087688" y="5654675"/>
          <p14:tracePt t="13453" x="3087688" y="5630863"/>
          <p14:tracePt t="13505" x="3087688" y="5607050"/>
          <p14:tracePt t="13641" x="3087688" y="5630863"/>
          <p14:tracePt t="13646" x="3087688" y="5702300"/>
          <p14:tracePt t="13658" x="3087688" y="5749925"/>
          <p14:tracePt t="13661" x="3087688" y="5797550"/>
          <p14:tracePt t="13676" x="3087688" y="5891213"/>
          <p14:tracePt t="13697" x="3087688" y="6010275"/>
          <p14:tracePt t="13702" x="3087688" y="6105525"/>
          <p14:tracePt t="13707" x="3111500" y="6224588"/>
          <p14:tracePt t="13724" x="3182938" y="6627813"/>
          <p14:tracePt t="13741" x="3206750" y="6865938"/>
          <p14:tracePt t="13760" x="3254375" y="7127875"/>
          <p14:tracePt t="13773" x="3278188" y="7199313"/>
          <p14:tracePt t="13792" x="3278188" y="7412038"/>
          <p14:tracePt t="13809" x="3325813" y="7626350"/>
          <p14:tracePt t="13823" x="3325813" y="7816850"/>
          <p14:tracePt t="13842" x="3325813" y="8029575"/>
          <p14:tracePt t="13859" x="3325813" y="8148638"/>
          <p14:tracePt t="13875" x="3325813" y="8220075"/>
          <p14:tracePt t="13892" x="3325813" y="8267700"/>
          <p14:tracePt t="13894" x="3325813" y="8315325"/>
          <p14:tracePt t="13910" x="3325813" y="8434388"/>
          <p14:tracePt t="13916" x="3325813" y="8458200"/>
          <p14:tracePt t="13925" x="3325813" y="8529638"/>
          <p14:tracePt t="13941" x="3325813" y="8623300"/>
          <p14:tracePt t="13958" x="3325813" y="8742363"/>
          <p14:tracePt t="13962" x="3325813" y="8789988"/>
          <p14:tracePt t="13973" x="3325813" y="8861425"/>
          <p14:tracePt t="13993" x="3302000" y="8956675"/>
          <p14:tracePt t="14009" x="3302000" y="9051925"/>
          <p14:tracePt t="14024" x="3302000" y="9099550"/>
          <p14:tracePt t="14042" x="3278188" y="9123363"/>
          <p14:tracePt t="14043" x="3278188" y="9147175"/>
          <p14:tracePt t="14060" x="3278188" y="9170988"/>
          <p14:tracePt t="14096" x="3278188" y="9194800"/>
          <p14:tracePt t="14308" x="3302000" y="9194800"/>
          <p14:tracePt t="14314" x="3349625" y="9194800"/>
          <p14:tracePt t="14329" x="3419475" y="9194800"/>
          <p14:tracePt t="14340" x="3467100" y="9194800"/>
          <p14:tracePt t="14358" x="3633788" y="9170988"/>
          <p14:tracePt t="14360" x="3729038" y="9170988"/>
          <p14:tracePt t="14376" x="3965575" y="9170988"/>
          <p14:tracePt t="14392" x="4322763" y="9170988"/>
          <p14:tracePt t="14409" x="4654550" y="9147175"/>
          <p14:tracePt t="14426" x="4892675" y="9123363"/>
          <p14:tracePt t="14444" x="5154613" y="9123363"/>
          <p14:tracePt t="14460" x="5438775" y="9099550"/>
          <p14:tracePt t="14475" x="5748338" y="9099550"/>
          <p14:tracePt t="14498" x="6246813" y="9099550"/>
          <p14:tracePt t="14509" x="6483350" y="9099550"/>
          <p14:tracePt t="14528" x="6840538" y="9099550"/>
          <p14:tracePt t="14543" x="7029450" y="9099550"/>
          <p14:tracePt t="14558" x="7481888" y="9099550"/>
          <p14:tracePt t="14577" x="8027988" y="9099550"/>
          <p14:tracePt t="14595" x="8431213" y="9099550"/>
          <p14:tracePt t="14611" x="8740775" y="9099550"/>
          <p14:tracePt t="14626" x="9072563" y="9099550"/>
          <p14:tracePt t="14643" x="9499600" y="9099550"/>
          <p14:tracePt t="14660" x="9832975" y="9099550"/>
          <p14:tracePt t="14677" x="10069513" y="9099550"/>
          <p14:tracePt t="14699" x="10402888" y="9099550"/>
          <p14:tracePt t="14712" x="10498138" y="9099550"/>
          <p14:tracePt t="14728" x="10641013" y="9099550"/>
          <p14:tracePt t="14743" x="10758488" y="9099550"/>
          <p14:tracePt t="14760" x="10853738" y="9099550"/>
          <p14:tracePt t="14777" x="10972800" y="9099550"/>
          <p14:tracePt t="14795" x="11139488" y="9099550"/>
          <p14:tracePt t="14811" x="11210925" y="9099550"/>
          <p14:tracePt t="14825" x="11234738" y="9099550"/>
          <p14:tracePt t="14886" x="11234738" y="9075738"/>
          <p14:tracePt t="14895" x="11234738" y="9051925"/>
          <p14:tracePt t="14898" x="11234738" y="9004300"/>
          <p14:tracePt t="14907" x="11234738" y="8956675"/>
          <p14:tracePt t="14925" x="11234738" y="8861425"/>
          <p14:tracePt t="14945" x="11234738" y="8647113"/>
          <p14:tracePt t="14959" x="11234738" y="8434388"/>
          <p14:tracePt t="14974" x="11234738" y="8315325"/>
          <p14:tracePt t="14992" x="11234738" y="8148638"/>
          <p14:tracePt t="15007" x="11234738" y="7864475"/>
          <p14:tracePt t="15027" x="11234738" y="7578725"/>
          <p14:tracePt t="15042" x="11234738" y="7412038"/>
          <p14:tracePt t="15059" x="11187113" y="7175500"/>
          <p14:tracePt t="15076" x="11163300" y="6985000"/>
          <p14:tracePt t="15090" x="11139488" y="6889750"/>
          <p14:tracePt t="15109" x="11044238" y="6580188"/>
          <p14:tracePt t="15125" x="10996613" y="6391275"/>
          <p14:tracePt t="15140" x="10948988" y="6200775"/>
          <p14:tracePt t="15156" x="10925175" y="6034088"/>
          <p14:tracePt t="15173" x="10901363" y="5915025"/>
          <p14:tracePt t="15175" x="10901363" y="5891213"/>
          <p14:tracePt t="15194" x="10901363" y="5843588"/>
          <p14:tracePt t="15210" x="10877550" y="5797550"/>
          <p14:tracePt t="15223" x="10877550" y="5749925"/>
          <p14:tracePt t="15241" x="10877550" y="5702300"/>
          <p14:tracePt t="15256" x="10877550" y="5678488"/>
          <p14:tracePt t="15272" x="10877550" y="5583238"/>
          <p14:tracePt t="15289" x="10877550" y="5535613"/>
          <p14:tracePt t="15317" x="10877550" y="5511800"/>
          <p14:tracePt t="15374" x="10853738" y="5511800"/>
          <p14:tracePt t="15402" x="10829925" y="5511800"/>
          <p14:tracePt t="15409" x="10806113" y="5511800"/>
          <p14:tracePt t="15426" x="10758488" y="5511800"/>
          <p14:tracePt t="15443" x="10617200" y="5511800"/>
          <p14:tracePt t="15458" x="10283825" y="5511800"/>
          <p14:tracePt t="15475" x="9761538" y="5511800"/>
          <p14:tracePt t="15477" x="9429750" y="5511800"/>
          <p14:tracePt t="15493" x="8929688" y="5511800"/>
          <p14:tracePt t="15513" x="8383588" y="5511800"/>
          <p14:tracePt t="15525" x="8218488" y="5511800"/>
          <p14:tracePt t="15541" x="7789863" y="5535613"/>
          <p14:tracePt t="15560" x="7243763" y="5583238"/>
          <p14:tracePt t="15581" x="6530975" y="5654675"/>
          <p14:tracePt t="15591" x="6365875" y="5654675"/>
          <p14:tracePt t="15609" x="5653088" y="5678488"/>
          <p14:tracePt t="15612" x="5295900" y="5726113"/>
          <p14:tracePt t="15626" x="4987925" y="5726113"/>
          <p14:tracePt t="15643" x="4418013" y="5726113"/>
          <p14:tracePt t="15661" x="3800475" y="5749925"/>
          <p14:tracePt t="15674" x="3395663" y="5773738"/>
          <p14:tracePt t="15691" x="3182938" y="5797550"/>
          <p14:tracePt t="15712" x="3135313" y="5797550"/>
          <p14:tracePt t="15995" x="3135313" y="5821363"/>
          <p14:tracePt t="16003" x="3135313" y="5843588"/>
          <p14:tracePt t="16017" x="3135313" y="5867400"/>
          <p14:tracePt t="16024" x="3159125" y="5915025"/>
          <p14:tracePt t="16040" x="3182938" y="5962650"/>
          <p14:tracePt t="16056" x="3182938" y="6010275"/>
          <p14:tracePt t="16074" x="3087688" y="6176963"/>
          <p14:tracePt t="16079" x="3040063" y="6296025"/>
          <p14:tracePt t="16091" x="2849563" y="6532563"/>
          <p14:tracePt t="16097" x="2801938" y="6604000"/>
          <p14:tracePt t="16108" x="2754313" y="6723063"/>
          <p14:tracePt t="16260" x="2754313" y="6746875"/>
          <p14:tracePt t="16274" x="2754313" y="6770688"/>
          <p14:tracePt t="16302" x="2778125" y="6770688"/>
          <p14:tracePt t="16313" x="2825750" y="6746875"/>
          <p14:tracePt t="16329" x="2897188" y="6699250"/>
          <p14:tracePt t="16344" x="2992438" y="6675438"/>
          <p14:tracePt t="16359" x="3087688" y="6651625"/>
          <p14:tracePt t="16373" x="3135313" y="6627813"/>
          <p14:tracePt t="16376" x="3182938" y="6604000"/>
          <p14:tracePt t="16392" x="3182938" y="6580188"/>
          <p14:tracePt t="16408" x="3206750" y="6580188"/>
          <p14:tracePt t="16505" x="3230563" y="6580188"/>
          <p14:tracePt t="16519" x="3254375" y="6580188"/>
          <p14:tracePt t="16528" x="3254375" y="6556375"/>
          <p14:tracePt t="16542" x="3278188" y="6556375"/>
          <p14:tracePt t="16590" x="3302000" y="6532563"/>
          <p14:tracePt t="16593" x="3349625" y="6532563"/>
          <p14:tracePt t="16610" x="3443288" y="6510338"/>
          <p14:tracePt t="16627" x="3633788" y="6486525"/>
          <p14:tracePt t="16645" x="4060825" y="6391275"/>
          <p14:tracePt t="16657" x="4227513" y="6367463"/>
          <p14:tracePt t="16675" x="4441825" y="6343650"/>
          <p14:tracePt t="16691" x="4821238" y="6296025"/>
          <p14:tracePt t="16705" x="4940300" y="6296025"/>
          <p14:tracePt t="16722" x="5200650" y="6248400"/>
          <p14:tracePt t="16741" x="5319713" y="6200775"/>
          <p14:tracePt t="16762" x="5391150" y="6176963"/>
          <p14:tracePt t="16875" x="5391150" y="6153150"/>
          <p14:tracePt t="16975" x="5391150" y="6129338"/>
          <p14:tracePt t="16986" x="5391150" y="6105525"/>
          <p14:tracePt t="17015" x="5391150" y="6081713"/>
          <p14:tracePt t="17029" x="5367338" y="6057900"/>
          <p14:tracePt t="17037" x="5319713" y="6034088"/>
          <p14:tracePt t="17047" x="5295900" y="6010275"/>
          <p14:tracePt t="17057" x="5272088" y="6010275"/>
          <p14:tracePt t="17059" x="5224463" y="6010275"/>
          <p14:tracePt t="17074" x="5106988" y="5962650"/>
          <p14:tracePt t="17092" x="5083175" y="5938838"/>
          <p14:tracePt t="17141" x="5059363" y="5938838"/>
          <p14:tracePt t="17148" x="5035550" y="5938838"/>
          <p14:tracePt t="17164" x="4987925" y="5915025"/>
          <p14:tracePt t="17173" x="4916488" y="5915025"/>
          <p14:tracePt t="17187" x="4749800" y="5891213"/>
          <p14:tracePt t="17205" x="4537075" y="5867400"/>
          <p14:tracePt t="17209" x="4465638" y="5843588"/>
          <p14:tracePt t="17221" x="4346575" y="5821363"/>
          <p14:tracePt t="17242" x="3965575" y="5821363"/>
          <p14:tracePt t="17256" x="3895725" y="5821363"/>
          <p14:tracePt t="17273" x="3752850" y="5821363"/>
          <p14:tracePt t="17288" x="3705225" y="5821363"/>
          <p14:tracePt t="17348" x="3681413" y="5821363"/>
          <p14:tracePt t="17352" x="3657600" y="5797550"/>
          <p14:tracePt t="17375" x="3633788" y="5773738"/>
          <p14:tracePt t="17381" x="3633788" y="5749925"/>
          <p14:tracePt t="17389" x="3609975" y="5749925"/>
          <p14:tracePt t="17406" x="3586163" y="5702300"/>
          <p14:tracePt t="17422" x="3562350" y="5654675"/>
          <p14:tracePt t="17442" x="3490913" y="5607050"/>
          <p14:tracePt t="17454" x="3443288" y="5559425"/>
          <p14:tracePt t="17474" x="3395663" y="5535613"/>
          <p14:tracePt t="17491" x="3349625" y="5487988"/>
          <p14:tracePt t="17503" x="3302000" y="5464175"/>
          <p14:tracePt t="17521" x="3278188" y="5392738"/>
          <p14:tracePt t="17546" x="3206750" y="5297488"/>
          <p14:tracePt t="17556" x="3206750" y="5249863"/>
          <p14:tracePt t="17570" x="3159125" y="5202238"/>
          <p14:tracePt t="17590" x="3135313" y="5178425"/>
          <p14:tracePt t="17603" x="3135313" y="5154613"/>
          <p14:tracePt t="17622" x="3135313" y="5132388"/>
          <p14:tracePt t="17640" x="3135313" y="5084763"/>
          <p14:tracePt t="17653" x="3135313" y="5060950"/>
          <p14:tracePt t="17674" x="3135313" y="5037138"/>
          <p14:tracePt t="17692" x="3135313" y="5013325"/>
          <p14:tracePt t="17929" x="3135313" y="4989513"/>
          <p14:tracePt t="18308" x="3135313" y="4965700"/>
          <p14:tracePt t="18311" x="3159125" y="4965700"/>
          <p14:tracePt t="18643" x="3159125" y="4941888"/>
          <p14:tracePt t="18664" x="3182938" y="4941888"/>
          <p14:tracePt t="18688" x="3182938" y="4918075"/>
          <p14:tracePt t="18702" x="3182938" y="4894263"/>
          <p14:tracePt t="18717" x="3206750" y="4894263"/>
          <p14:tracePt t="24134" x="3182938" y="4989513"/>
          <p14:tracePt t="24139" x="3182938" y="5037138"/>
          <p14:tracePt t="24154" x="3087688" y="5321300"/>
          <p14:tracePt t="24168" x="3087688" y="5345113"/>
          <p14:tracePt t="24172" x="3087688" y="5368925"/>
          <p14:tracePt t="24183" x="3087688" y="5392738"/>
          <p14:tracePt t="24201" x="3063875" y="5440363"/>
          <p14:tracePt t="24214" x="3040063" y="5487988"/>
          <p14:tracePt t="24233" x="3016250" y="5559425"/>
          <p14:tracePt t="24255" x="2992438" y="5654675"/>
          <p14:tracePt t="24267" x="2968625" y="5797550"/>
          <p14:tracePt t="24283" x="2968625" y="5891213"/>
          <p14:tracePt t="24299" x="2944813" y="6010275"/>
          <p14:tracePt t="24315" x="2944813" y="6057900"/>
          <p14:tracePt t="24353" x="2944813" y="6081713"/>
          <p14:tracePt t="24355" x="2968625" y="6129338"/>
          <p14:tracePt t="24366" x="3016250" y="6153150"/>
          <p14:tracePt t="24382" x="3159125" y="6200775"/>
          <p14:tracePt t="24401" x="3657600" y="6272213"/>
          <p14:tracePt t="24418" x="3895725" y="6272213"/>
          <p14:tracePt t="24434" x="4060825" y="6272213"/>
          <p14:tracePt t="24455" x="4203700" y="6248400"/>
          <p14:tracePt t="24464" x="4227513" y="6248400"/>
          <p14:tracePt t="24483" x="4227513" y="6224588"/>
          <p14:tracePt t="24505" x="4251325" y="6224588"/>
          <p14:tracePt t="24515" x="4251325" y="6200775"/>
          <p14:tracePt t="24536" x="4275138" y="6176963"/>
          <p14:tracePt t="24552" x="4298950" y="6129338"/>
          <p14:tracePt t="24569" x="4346575" y="6105525"/>
          <p14:tracePt t="24581" x="4370388" y="6057900"/>
          <p14:tracePt t="24599" x="4418013" y="6034088"/>
          <p14:tracePt t="24616" x="4441825" y="6010275"/>
          <p14:tracePt t="24630" x="4465638" y="6010275"/>
          <p14:tracePt t="24652" x="4489450" y="5986463"/>
          <p14:tracePt t="24666" x="4606925" y="5962650"/>
          <p14:tracePt t="24682" x="4678363" y="5962650"/>
          <p14:tracePt t="24701" x="4725988" y="5938838"/>
          <p14:tracePt t="24717" x="4773613" y="5915025"/>
          <p14:tracePt t="24746" x="4773613" y="5891213"/>
          <p14:tracePt t="24854" x="4749800" y="5891213"/>
          <p14:tracePt t="24858" x="4749800" y="5867400"/>
          <p14:tracePt t="24883" x="4749800" y="5843588"/>
          <p14:tracePt t="25003" x="4749800" y="5821363"/>
          <p14:tracePt t="25068" x="4773613" y="5821363"/>
          <p14:tracePt t="25076" x="4821238" y="5821363"/>
          <p14:tracePt t="25084" x="4845050" y="5821363"/>
          <p14:tracePt t="25099" x="4892675" y="5797550"/>
          <p14:tracePt t="25115" x="4916488" y="5797550"/>
          <p14:tracePt t="25294" x="4940300" y="5797550"/>
          <p14:tracePt t="25301" x="4964113" y="5797550"/>
          <p14:tracePt t="25317" x="5035550" y="5797550"/>
          <p14:tracePt t="25335" x="5106988" y="5797550"/>
          <p14:tracePt t="25350" x="5154613" y="5797550"/>
          <p14:tracePt t="25367" x="5224463" y="5797550"/>
          <p14:tracePt t="25369" x="5248275" y="5797550"/>
          <p14:tracePt t="25385" x="5319713" y="5797550"/>
          <p14:tracePt t="25400" x="5367338" y="5797550"/>
          <p14:tracePt t="25416" x="5438775" y="5797550"/>
          <p14:tracePt t="25430" x="5510213" y="5773738"/>
          <p14:tracePt t="25451" x="5605463" y="5773738"/>
          <p14:tracePt t="25472" x="5676900" y="5773738"/>
          <p14:tracePt t="25473" x="5700713" y="5773738"/>
          <p14:tracePt t="25482" x="5724525" y="5773738"/>
          <p14:tracePt t="25498" x="5748338" y="5773738"/>
          <p14:tracePt t="25516" x="5794375" y="5773738"/>
          <p14:tracePt t="25535" x="5913438" y="5773738"/>
          <p14:tracePt t="25551" x="6032500" y="5773738"/>
          <p14:tracePt t="25565" x="6103938" y="5773738"/>
          <p14:tracePt t="25581" x="6246813" y="5773738"/>
          <p14:tracePt t="25598" x="6389688" y="5773738"/>
          <p14:tracePt t="25616" x="6507163" y="5749925"/>
          <p14:tracePt t="25635" x="6602413" y="5749925"/>
          <p14:tracePt t="25640" x="6626225" y="5749925"/>
          <p14:tracePt t="25647" x="6650038" y="5749925"/>
          <p14:tracePt t="25665" x="6697663" y="5749925"/>
          <p14:tracePt t="25673" x="6745288" y="5749925"/>
          <p14:tracePt t="25679" x="6792913" y="5749925"/>
          <p14:tracePt t="25696" x="6864350" y="5726113"/>
          <p14:tracePt t="25716" x="6935788" y="5726113"/>
          <p14:tracePt t="25737" x="6959600" y="5726113"/>
          <p14:tracePt t="25743" x="7029450" y="5726113"/>
          <p14:tracePt t="25750" x="7053263" y="5726113"/>
          <p14:tracePt t="25763" x="7100888" y="5726113"/>
          <p14:tracePt t="25782" x="7124700" y="5726113"/>
          <p14:tracePt t="25788" x="7243763" y="5726113"/>
          <p14:tracePt t="25796" x="7291388" y="5726113"/>
          <p14:tracePt t="25812" x="7410450" y="5726113"/>
          <p14:tracePt t="25829" x="7529513" y="5726113"/>
          <p14:tracePt t="25847" x="7600950" y="5726113"/>
          <p14:tracePt t="25865" x="7742238" y="5726113"/>
          <p14:tracePt t="25872" x="7813675" y="5726113"/>
          <p14:tracePt t="25885" x="7837488" y="5702300"/>
          <p14:tracePt t="25898" x="7885113" y="5702300"/>
          <p14:tracePt t="25917" x="8004175" y="5702300"/>
          <p14:tracePt t="25930" x="8027988" y="5702300"/>
          <p14:tracePt t="25947" x="8147050" y="5678488"/>
          <p14:tracePt t="25966" x="8218488" y="5678488"/>
          <p14:tracePt t="25992" x="8240713" y="5678488"/>
          <p14:tracePt t="26006" x="8264525" y="5678488"/>
          <p14:tracePt t="26021" x="8288338" y="5678488"/>
          <p14:tracePt t="26032" x="8312150" y="5678488"/>
          <p14:tracePt t="26046" x="8335963" y="5678488"/>
          <p14:tracePt t="26063" x="8431213" y="5678488"/>
          <p14:tracePt t="26079" x="8597900" y="5678488"/>
          <p14:tracePt t="26102" x="8716963" y="5678488"/>
          <p14:tracePt t="26116" x="8882063" y="5678488"/>
          <p14:tracePt t="26119" x="8929688" y="5678488"/>
          <p14:tracePt t="26131" x="8977313" y="5678488"/>
          <p14:tracePt t="26148" x="9024938" y="5678488"/>
          <p14:tracePt t="26152" x="9072563" y="5678488"/>
          <p14:tracePt t="26165" x="9120188" y="5678488"/>
          <p14:tracePt t="26171" x="9167813" y="5678488"/>
          <p14:tracePt t="26179" x="9191625" y="5678488"/>
          <p14:tracePt t="26204" x="9334500" y="5678488"/>
          <p14:tracePt t="26216" x="9405938" y="5678488"/>
          <p14:tracePt t="26232" x="9429750" y="5678488"/>
          <p14:tracePt t="26239" x="9499600" y="5678488"/>
          <p14:tracePt t="26260" x="9523413" y="5678488"/>
          <p14:tracePt t="26276" x="9547225" y="5678488"/>
          <p14:tracePt t="26290" x="9571038" y="5678488"/>
          <p14:tracePt t="26299" x="9594850" y="5678488"/>
          <p14:tracePt t="26312" x="9618663" y="5678488"/>
          <p14:tracePt t="26330" x="9642475" y="5678488"/>
          <p14:tracePt t="26348" x="9690100" y="5702300"/>
          <p14:tracePt t="26364" x="9761538" y="5702300"/>
          <p14:tracePt t="26368" x="9809163" y="5702300"/>
          <p14:tracePt t="26381" x="9856788" y="5702300"/>
          <p14:tracePt t="26400" x="9904413" y="5702300"/>
          <p14:tracePt t="26412" x="9975850" y="5702300"/>
          <p14:tracePt t="26433" x="9999663" y="5702300"/>
          <p14:tracePt t="26447" x="10023475" y="5702300"/>
          <p14:tracePt t="26463" x="10047288" y="5702300"/>
          <p14:tracePt t="26531" x="10069513" y="5702300"/>
          <p14:tracePt t="26539" x="10093325" y="5702300"/>
          <p14:tracePt t="26546" x="10117138" y="5702300"/>
          <p14:tracePt t="26563" x="10188575" y="5702300"/>
          <p14:tracePt t="26579" x="10236200" y="5702300"/>
          <p14:tracePt t="26596" x="10260013" y="5702300"/>
          <p14:tracePt t="26598" x="10283825" y="5702300"/>
          <p14:tracePt t="26806" x="10260013" y="5702300"/>
          <p14:tracePt t="26809" x="10212388" y="5726113"/>
          <p14:tracePt t="26817" x="10164763" y="5726113"/>
          <p14:tracePt t="26832" x="10023475" y="5726113"/>
          <p14:tracePt t="26848" x="9809163" y="5726113"/>
          <p14:tracePt t="26864" x="9690100" y="5726113"/>
          <p14:tracePt t="26880" x="9451975" y="5726113"/>
          <p14:tracePt t="26897" x="9239250" y="5749925"/>
          <p14:tracePt t="26899" x="9167813" y="5749925"/>
          <p14:tracePt t="26918" x="9001125" y="5749925"/>
          <p14:tracePt t="26932" x="8858250" y="5749925"/>
          <p14:tracePt t="26947" x="8716963" y="5749925"/>
          <p14:tracePt t="26964" x="8502650" y="5773738"/>
          <p14:tracePt t="26980" x="8359775" y="5773738"/>
          <p14:tracePt t="26982" x="8240713" y="5773738"/>
          <p14:tracePt t="26997" x="7932738" y="5797550"/>
          <p14:tracePt t="27014" x="7553325" y="5797550"/>
          <p14:tracePt t="27030" x="7124700" y="5797550"/>
          <p14:tracePt t="27047" x="6840538" y="5797550"/>
          <p14:tracePt t="27065" x="6507163" y="5797550"/>
          <p14:tracePt t="27080" x="6411913" y="5797550"/>
          <p14:tracePt t="27098" x="6342063" y="5797550"/>
          <p14:tracePt t="27114" x="6294438" y="5797550"/>
          <p14:tracePt t="27132" x="6199188" y="5821363"/>
          <p14:tracePt t="27146" x="6151563" y="5821363"/>
          <p14:tracePt t="27163" x="6008688" y="5821363"/>
          <p14:tracePt t="27178" x="5889625" y="5821363"/>
          <p14:tracePt t="27196" x="5818188" y="5821363"/>
          <p14:tracePt t="27215" x="5462588" y="5821363"/>
          <p14:tracePt t="27230" x="5343525" y="5821363"/>
          <p14:tracePt t="27246" x="5272088" y="5843588"/>
          <p14:tracePt t="27350" x="5248275" y="5843588"/>
          <p14:tracePt t="27390" x="5224463" y="5843588"/>
          <p14:tracePt t="27410" x="5200650" y="5843588"/>
          <p14:tracePt t="28071" x="5178425" y="5843588"/>
          <p14:tracePt t="28077" x="5154613" y="5843588"/>
          <p14:tracePt t="28084" x="5130800" y="5843588"/>
          <p14:tracePt t="28095" x="5059363" y="5843588"/>
          <p14:tracePt t="28114" x="4892675" y="5843588"/>
          <p14:tracePt t="28134" x="4797425" y="5843588"/>
          <p14:tracePt t="28147" x="4773613" y="5843588"/>
          <p14:tracePt t="28162" x="4725988" y="5843588"/>
          <p14:tracePt t="28181" x="4702175" y="5843588"/>
          <p14:tracePt t="28196" x="4678363" y="5843588"/>
          <p14:tracePt t="28221" x="4583113" y="5843588"/>
          <p14:tracePt t="28228" x="4513263" y="5843588"/>
          <p14:tracePt t="28247" x="4203700" y="5843588"/>
          <p14:tracePt t="28262" x="3919538" y="5843588"/>
          <p14:tracePt t="28281" x="3586163" y="5843588"/>
          <p14:tracePt t="28296" x="3278188" y="5843588"/>
          <p14:tracePt t="28312" x="3087688" y="5843588"/>
          <p14:tracePt t="28332" x="3016250" y="5843588"/>
          <p14:tracePt t="28452" x="2992438" y="5843588"/>
          <p14:tracePt t="28482" x="2968625" y="5867400"/>
          <p14:tracePt t="28496" x="2944813" y="5867400"/>
          <p14:tracePt t="28504" x="2921000" y="5891213"/>
          <p14:tracePt t="28512" x="2897188" y="5915025"/>
          <p14:tracePt t="28529" x="2873375" y="5938838"/>
          <p14:tracePt t="28550" x="2825750" y="5986463"/>
          <p14:tracePt t="28563" x="2801938" y="6010275"/>
          <p14:tracePt t="28565" x="2801938" y="6034088"/>
          <p14:tracePt t="28579" x="2801938" y="6057900"/>
          <p14:tracePt t="29000" x="2825750" y="6057900"/>
          <p14:tracePt t="29025" x="2849563" y="6057900"/>
          <p14:tracePt t="30413" x="2825750" y="6057900"/>
          <p14:tracePt t="30418" x="2801938" y="6057900"/>
          <p14:tracePt t="30427" x="2754313" y="6057900"/>
          <p14:tracePt t="30445" x="2684463" y="6057900"/>
          <p14:tracePt t="30462" x="2398713" y="5986463"/>
          <p14:tracePt t="30477" x="2136775" y="5915025"/>
          <p14:tracePt t="30493" x="1804988" y="5797550"/>
          <p14:tracePt t="30515" x="855663" y="5511800"/>
          <p14:tracePt t="30529" x="238125" y="5297488"/>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TotalTime>
  <Words>1015</Words>
  <Application>Microsoft Office PowerPoint</Application>
  <PresentationFormat>Custom</PresentationFormat>
  <Paragraphs>90</Paragraphs>
  <Slides>17</Slides>
  <Notes>11</Notes>
  <HiddenSlides>0</HiddenSlides>
  <MMClips>17</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Aptos</vt:lpstr>
      <vt:lpstr>Poppins</vt:lpstr>
      <vt:lpstr>Poppins Medium</vt:lpstr>
      <vt:lpstr>Poppins Medium Italics</vt:lpstr>
      <vt:lpstr>Poppins Ultra-Bold</vt:lpstr>
      <vt:lpstr>Poppins Heavy</vt:lpstr>
      <vt:lpstr>Poppins Semi-Bold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Light Green Photography Business Marketing Presentation</dc:title>
  <cp:lastModifiedBy>NEMANI Gaurav</cp:lastModifiedBy>
  <cp:revision>3</cp:revision>
  <dcterms:created xsi:type="dcterms:W3CDTF">2006-08-16T00:00:00Z</dcterms:created>
  <dcterms:modified xsi:type="dcterms:W3CDTF">2024-11-28T00:01:27Z</dcterms:modified>
  <dc:identifier>DAGXbZ5miXg</dc:identifier>
</cp:coreProperties>
</file>

<file path=docProps/thumbnail.jpeg>
</file>